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73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21" autoAdjust="0"/>
  </p:normalViewPr>
  <p:slideViewPr>
    <p:cSldViewPr>
      <p:cViewPr varScale="1">
        <p:scale>
          <a:sx n="103" d="100"/>
          <a:sy n="103" d="100"/>
        </p:scale>
        <p:origin x="-198" y="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8143056" cy="1828800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«А» класс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МОАУ Гимназия №8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3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4824536" cy="48965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650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катаемся на качелях!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44824"/>
            <a:ext cx="7848872" cy="4608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1714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Помним наших дедов и прадедов.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22786"/>
            <a:ext cx="4040188" cy="3030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22191"/>
            <a:ext cx="4041775" cy="3031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9566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«Бессмертный полк»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564904"/>
            <a:ext cx="4496238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Объект 14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636912"/>
            <a:ext cx="4417754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6447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txBody>
          <a:bodyPr/>
          <a:lstStyle/>
          <a:p>
            <a:pPr algn="ctr"/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Любуемся парусниками!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20888"/>
            <a:ext cx="4040188" cy="36724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Объект 11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420889"/>
            <a:ext cx="3898776" cy="36724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6275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Ходим по музеям!</a:t>
            </a:r>
            <a:b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4197"/>
            <a:ext cx="4507732" cy="37170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916832"/>
            <a:ext cx="4644008" cy="374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67964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Узнаем новое о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строении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тела.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92" y="1920875"/>
            <a:ext cx="3325416" cy="4433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916832"/>
            <a:ext cx="3325416" cy="4433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17566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Изучаем пещеры!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04864"/>
            <a:ext cx="4594413" cy="37444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792" y="1920875"/>
            <a:ext cx="3325416" cy="44338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7916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Знакомимся с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историей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города!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916832"/>
            <a:ext cx="3325416" cy="4433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16832"/>
            <a:ext cx="3325416" cy="4433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73979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620688"/>
            <a:ext cx="8305800" cy="864096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 дружный 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 </a:t>
            </a:r>
            <a:b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интересно отдыхает, но и успешно учится!</a:t>
            </a:r>
            <a:endParaRPr lang="ru-RU" sz="28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1444"/>
            <a:ext cx="8208912" cy="53732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2027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395536" y="1556792"/>
            <a:ext cx="3031232" cy="4716016"/>
          </a:xfrm>
        </p:spPr>
        <p:txBody>
          <a:bodyPr>
            <a:normAutofit/>
          </a:bodyPr>
          <a:lstStyle/>
          <a:p>
            <a:r>
              <a:rPr lang="ru-RU" sz="3600" u="sng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Хопта</a:t>
            </a:r>
            <a:r>
              <a:rPr lang="ru-RU" sz="3600" u="sng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Ирина </a:t>
            </a:r>
            <a:r>
              <a:rPr lang="ru-RU" sz="3600" u="sng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Ильинична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начальных классов</a:t>
            </a:r>
            <a:endParaRPr lang="ru-RU" sz="36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844824"/>
            <a:ext cx="5111750" cy="40344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39796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 себе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1986 году окончила Сочинское Педагогическое училище, факультет начальных классов, диплом с отличием.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Высшее образование получила в АГПИ(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Армавирский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осударственный Педагогический институт) по специальности- педагогика и методика начального обучения.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Общий педагогический стаж 30 лет.</a:t>
            </a:r>
            <a:endParaRPr lang="ru-RU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1226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 это не профессия, это образ жизни.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годы работы в школе выработала свое профессиональное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убеждение: </a:t>
            </a:r>
          </a:p>
          <a:p>
            <a:pPr marL="0" indent="0" algn="just">
              <a:buNone/>
            </a:pPr>
            <a:endParaRPr lang="ru-RU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верить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ребенка, уважать его личность, помочь ему в достижении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успеха;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отдавать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ученику не только знания, но и частичку своей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души;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дети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всегда должны находиться в поиске и открывать для себя что-то новое, действовать в творческой атмосфере сотрудничества</a:t>
            </a:r>
          </a:p>
          <a:p>
            <a:pPr algn="just"/>
            <a:endParaRPr lang="ru-RU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9216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143000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Годы работы в школе были годами поисков, раздумий, открытий. Бывало иногда и трудно, но ни разу я не пожалела, что выбрала этот путь.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378542"/>
            <a:ext cx="5256584" cy="36717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2616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539164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классе 20 озорных и отчаянных мальчишек, 12 скромных и застенчивых девчонок!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45" y="2380176"/>
            <a:ext cx="3060536" cy="36574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326" y="2392567"/>
            <a:ext cx="2787146" cy="3645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594899"/>
            <a:ext cx="3096344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9482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908720"/>
            <a:ext cx="8305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своими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учениками 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провожу много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вместе!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204864"/>
            <a:ext cx="6336704" cy="43924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92530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играем!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060848"/>
            <a:ext cx="7056784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2626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устраиваем чаепитие!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88840"/>
            <a:ext cx="7920880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1404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202</TotalTime>
  <Words>222</Words>
  <Application>Microsoft Office PowerPoint</Application>
  <PresentationFormat>Экран (4:3)</PresentationFormat>
  <Paragraphs>28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3 «А» класс</vt:lpstr>
      <vt:lpstr>Презентация PowerPoint</vt:lpstr>
      <vt:lpstr>О  себе</vt:lpstr>
      <vt:lpstr>Учитель- это не профессия, это образ жизни.</vt:lpstr>
      <vt:lpstr>Годы работы в школе были годами поисков, раздумий, открытий. Бывало иногда и трудно, но ни разу я не пожалела, что выбрала этот путь.</vt:lpstr>
      <vt:lpstr>В классе 20 озорных и отчаянных мальчишек, 12 скромных и застенчивых девчонок!</vt:lpstr>
      <vt:lpstr>Со своими учениками я провожу много времени вместе!</vt:lpstr>
      <vt:lpstr>Вместе играем!</vt:lpstr>
      <vt:lpstr>Вместе устраиваем чаепитие!</vt:lpstr>
      <vt:lpstr>Вместе катаемся на качелях!</vt:lpstr>
      <vt:lpstr>Помним наших дедов и прадедов.</vt:lpstr>
      <vt:lpstr>«Бессмертный полк»</vt:lpstr>
      <vt:lpstr>Любуемся парусниками!</vt:lpstr>
      <vt:lpstr>Ходим по музеям! </vt:lpstr>
      <vt:lpstr>Узнаем новое о  строении тела.</vt:lpstr>
      <vt:lpstr>Изучаем пещеры!</vt:lpstr>
      <vt:lpstr>Знакомимся с историей города!</vt:lpstr>
      <vt:lpstr>Наш дружный класс  не только интересно отдыхает, но и успешно учится!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«А» класс</dc:title>
  <dc:creator>Комп</dc:creator>
  <cp:lastModifiedBy>Комп</cp:lastModifiedBy>
  <cp:revision>19</cp:revision>
  <dcterms:created xsi:type="dcterms:W3CDTF">2017-01-28T17:03:58Z</dcterms:created>
  <dcterms:modified xsi:type="dcterms:W3CDTF">2017-01-29T20:16:11Z</dcterms:modified>
</cp:coreProperties>
</file>