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16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68302B8-F7C2-4191-BD97-6939E4C4A4F5}" type="datetimeFigureOut">
              <a:rPr lang="ru-RU" smtClean="0"/>
              <a:t>02.02.2017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774A10-AB4E-44D2-ADF4-D21D901347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nachalnaya-shkola/chtenie/2013/01/31/proshchanie-s-bukvarem-1-klass" TargetMode="External"/><Relationship Id="rId2" Type="http://schemas.openxmlformats.org/officeDocument/2006/relationships/hyperlink" Target="http://nsportal.ru/nachalnaya-shkola/russkii-yazyk/2013/01/30/urok-po-russkomu-yazyku-odnokorennye-slova-2-klas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 «А» класс </a:t>
            </a:r>
            <a:br>
              <a:rPr lang="ru-RU" dirty="0"/>
            </a:br>
            <a:r>
              <a:rPr lang="ru-RU" dirty="0"/>
              <a:t>Гимназия №8</a:t>
            </a:r>
            <a:br>
              <a:rPr lang="ru-RU" dirty="0"/>
            </a:br>
            <a:r>
              <a:rPr lang="ru-RU" dirty="0"/>
              <a:t>2016-2017 уч.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Классный руководитель:</a:t>
            </a:r>
          </a:p>
          <a:p>
            <a:r>
              <a:rPr lang="ru-RU" sz="2800" b="1" dirty="0"/>
              <a:t>Осинцева Инна Станиславовна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Осинцева Инна Станиславовна.</a:t>
            </a:r>
            <a:br>
              <a:rPr lang="ru-RU" dirty="0"/>
            </a:br>
            <a:r>
              <a:rPr lang="ru-RU" dirty="0"/>
              <a:t>О себе…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6633CC"/>
                </a:solidFill>
                <a:latin typeface="georgia"/>
              </a:rPr>
              <a:t>Часто приходилось задавать себе вопрос: «Почему я выбрала профессию учителя?» Но точно знаю, что мысль об этом живет во мне очень-очень давно, еще с самого детства. Сначала я «играла» в школу, ставила оценки. Наверное, все это было неспроста...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Книги, сформировавшие мой внутренний мир…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georgia"/>
              </a:rPr>
              <a:t>Сколько себя помню, читала везде, всегда, много, запоем!  Все они были разные: художественная литература, научные журналы, детские журналы, энциклопедии, многотомные, маленькие, веселые, серьезные... Где в те времена можно было почерпнуть знания?... Только в этом источнике знаний... Сейчас читаю не меньше, только совсем другие книги... 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30352"/>
            <a:ext cx="8219256" cy="1386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</a:rPr>
              <a:t>Наш 4А класс 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</a:rPr>
              <a:t>Гимназия №8 г. Сочи</a:t>
            </a:r>
          </a:p>
        </p:txBody>
      </p:sp>
      <p:pic>
        <p:nvPicPr>
          <p:cNvPr id="6" name="Picture 2" descr="C:\Users\Administrator1\Desktop\4 А\DSC_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6415608" cy="42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5414352"/>
          </a:xfrm>
        </p:spPr>
        <p:txBody>
          <a:bodyPr/>
          <a:lstStyle/>
          <a:p>
            <a:r>
              <a:rPr lang="ru-RU" dirty="0"/>
              <a:t>9 мая 2016 г.</a:t>
            </a:r>
            <a:br>
              <a:rPr lang="ru-RU" dirty="0"/>
            </a:br>
            <a:r>
              <a:rPr lang="ru-RU" dirty="0"/>
              <a:t>Акция «Бессмертный полк»</a:t>
            </a:r>
          </a:p>
        </p:txBody>
      </p:sp>
      <p:pic>
        <p:nvPicPr>
          <p:cNvPr id="4" name="Picture 2" descr="C:\Users\Administrator1\Desktop\4 А\2 · Входящие — Яндекс.Почта_files\DSCN33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88843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1\Desktop\4 А\2 · Входящие — Яндекс.Почта_files\DSCN3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388843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Новый год в гимназии</a:t>
            </a:r>
          </a:p>
        </p:txBody>
      </p:sp>
      <p:pic>
        <p:nvPicPr>
          <p:cNvPr id="4" name="Picture 2" descr="C:\Users\Administrator1\Desktop\4 А\IMG_47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980728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1\Desktop\4 А\IMG_47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396044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Концерты, праздники…</a:t>
            </a:r>
          </a:p>
        </p:txBody>
      </p:sp>
      <p:pic>
        <p:nvPicPr>
          <p:cNvPr id="4" name="Picture 2" descr="C:\Users\Administrator1\Desktop\4 А\IMG_4650.JPG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67791"/>
            <a:ext cx="4896544" cy="33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1\Desktop\4 А\IMG_46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33294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istrator1\Desktop\4 А\IMG_46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13354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178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Мои публикации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Русский язык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hlinkClick r:id="rId2"/>
              </a:rPr>
              <a:t>Урок по русскому языку "Однокоренные слова" 2 класс</a:t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http://nsportal.ru/nachalnaya-shkola/russkii-yazyk/2013/01/30/urok-po-russkomu-yazyku-odnokorennye-slova-2-klass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Arial"/>
              <a:buChar char="•"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Чтение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hlinkClick r:id="rId3"/>
              </a:rPr>
              <a:t>Прощание с букварем, 1 класс</a:t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http://nsportal.ru/nachalnaya-shkola/chtenie/2013/01/31/proshchanie-s-bukvarem-1-klass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795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</TotalTime>
  <Words>121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georgia</vt:lpstr>
      <vt:lpstr>georgia</vt:lpstr>
      <vt:lpstr>Verdana</vt:lpstr>
      <vt:lpstr>Wingdings 2</vt:lpstr>
      <vt:lpstr>Аспект</vt:lpstr>
      <vt:lpstr>4 «А» класс  Гимназия №8 2016-2017 уч. год</vt:lpstr>
      <vt:lpstr>Осинцева Инна Станиславовна. О себе…</vt:lpstr>
      <vt:lpstr>Книги, сформировавшие мой внутренний мир…</vt:lpstr>
      <vt:lpstr>Презентация PowerPoint</vt:lpstr>
      <vt:lpstr>9 мая 2016 г. Акция «Бессмертный полк»</vt:lpstr>
      <vt:lpstr>Новый год в гимназии</vt:lpstr>
      <vt:lpstr>Концерты, праздники…</vt:lpstr>
      <vt:lpstr>Презентация PowerPoint</vt:lpstr>
      <vt:lpstr>Мои публикации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«А» класс Гимназия№8 2016-2017 уч.год</dc:title>
  <dc:creator>AlexandrovichEG</dc:creator>
  <cp:lastModifiedBy>Денис Слободянский</cp:lastModifiedBy>
  <cp:revision>3</cp:revision>
  <dcterms:created xsi:type="dcterms:W3CDTF">2017-01-31T07:10:11Z</dcterms:created>
  <dcterms:modified xsi:type="dcterms:W3CDTF">2017-02-02T07:45:27Z</dcterms:modified>
</cp:coreProperties>
</file>