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58" r:id="rId2"/>
    <p:sldId id="276" r:id="rId3"/>
    <p:sldId id="260" r:id="rId4"/>
    <p:sldId id="259" r:id="rId5"/>
    <p:sldId id="277" r:id="rId6"/>
    <p:sldId id="275" r:id="rId7"/>
    <p:sldId id="303" r:id="rId8"/>
    <p:sldId id="308" r:id="rId9"/>
    <p:sldId id="312" r:id="rId10"/>
    <p:sldId id="302" r:id="rId11"/>
    <p:sldId id="268" r:id="rId12"/>
    <p:sldId id="313" r:id="rId13"/>
    <p:sldId id="272" r:id="rId14"/>
    <p:sldId id="316" r:id="rId15"/>
    <p:sldId id="269" r:id="rId16"/>
    <p:sldId id="271" r:id="rId17"/>
    <p:sldId id="297" r:id="rId18"/>
    <p:sldId id="288" r:id="rId19"/>
    <p:sldId id="289" r:id="rId20"/>
    <p:sldId id="264" r:id="rId21"/>
    <p:sldId id="265" r:id="rId22"/>
    <p:sldId id="330" r:id="rId23"/>
    <p:sldId id="292" r:id="rId24"/>
    <p:sldId id="282" r:id="rId25"/>
    <p:sldId id="284" r:id="rId26"/>
    <p:sldId id="283" r:id="rId27"/>
    <p:sldId id="280" r:id="rId28"/>
    <p:sldId id="279" r:id="rId29"/>
    <p:sldId id="281" r:id="rId30"/>
    <p:sldId id="298" r:id="rId31"/>
    <p:sldId id="326" r:id="rId32"/>
    <p:sldId id="325" r:id="rId33"/>
    <p:sldId id="285" r:id="rId34"/>
    <p:sldId id="287" r:id="rId35"/>
    <p:sldId id="296" r:id="rId36"/>
    <p:sldId id="262" r:id="rId37"/>
    <p:sldId id="315" r:id="rId38"/>
    <p:sldId id="318" r:id="rId39"/>
    <p:sldId id="317" r:id="rId40"/>
    <p:sldId id="295" r:id="rId41"/>
    <p:sldId id="270" r:id="rId42"/>
    <p:sldId id="267" r:id="rId43"/>
    <p:sldId id="300" r:id="rId44"/>
    <p:sldId id="328" r:id="rId45"/>
    <p:sldId id="301" r:id="rId46"/>
    <p:sldId id="274" r:id="rId47"/>
    <p:sldId id="299" r:id="rId48"/>
    <p:sldId id="273" r:id="rId49"/>
    <p:sldId id="314" r:id="rId50"/>
    <p:sldId id="324" r:id="rId51"/>
    <p:sldId id="290" r:id="rId52"/>
    <p:sldId id="291" r:id="rId53"/>
    <p:sldId id="319" r:id="rId54"/>
    <p:sldId id="320" r:id="rId55"/>
    <p:sldId id="322" r:id="rId56"/>
    <p:sldId id="293" r:id="rId57"/>
    <p:sldId id="261" r:id="rId58"/>
    <p:sldId id="294" r:id="rId59"/>
    <p:sldId id="286" r:id="rId60"/>
    <p:sldId id="323" r:id="rId61"/>
    <p:sldId id="305" r:id="rId62"/>
    <p:sldId id="304" r:id="rId63"/>
    <p:sldId id="331" r:id="rId64"/>
    <p:sldId id="307" r:id="rId6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922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5EDEBF-BFA4-403E-861F-32B205774A9A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09655-5CBC-4BF7-AC69-90282E4BE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818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29F2EC86-8323-4219-8967-9276A9913885}" type="slidenum">
              <a:rPr lang="ru-RU" smtClean="0">
                <a:solidFill>
                  <a:prstClr val="black"/>
                </a:solidFill>
                <a:latin typeface="Arial" charset="0"/>
              </a:rPr>
              <a:pPr eaLnBrk="1" hangingPunct="1"/>
              <a:t>22</a:t>
            </a:fld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29F2EC86-8323-4219-8967-9276A9913885}" type="slidenum">
              <a:rPr lang="ru-RU" smtClean="0">
                <a:latin typeface="Arial" charset="0"/>
              </a:rPr>
              <a:pPr eaLnBrk="1" hangingPunct="1"/>
              <a:t>23</a:t>
            </a:fld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F20F98D8-8E79-4932-8B7D-230E09E47305}" type="slidenum">
              <a:rPr lang="ru-RU" smtClean="0">
                <a:latin typeface="Arial" charset="0"/>
              </a:rPr>
              <a:pPr eaLnBrk="1" hangingPunct="1"/>
              <a:t>30</a:t>
            </a:fld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F20F98D8-8E79-4932-8B7D-230E09E47305}" type="slidenum">
              <a:rPr lang="ru-RU" smtClean="0">
                <a:solidFill>
                  <a:prstClr val="black"/>
                </a:solidFill>
                <a:latin typeface="Arial" charset="0"/>
              </a:rPr>
              <a:pPr eaLnBrk="1" hangingPunct="1"/>
              <a:t>31</a:t>
            </a:fld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F20F98D8-8E79-4932-8B7D-230E09E47305}" type="slidenum">
              <a:rPr lang="ru-RU" smtClean="0">
                <a:solidFill>
                  <a:prstClr val="black"/>
                </a:solidFill>
                <a:latin typeface="Arial" charset="0"/>
              </a:rPr>
              <a:pPr eaLnBrk="1" hangingPunct="1"/>
              <a:t>32</a:t>
            </a:fld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9B0402-5B8B-4F19-A8FB-D6B8A8756B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40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25533-400B-4F99-AC9B-49DE7E4B5C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4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13" Type="http://schemas.openxmlformats.org/officeDocument/2006/relationships/image" Target="../media/image86.jpeg"/><Relationship Id="rId3" Type="http://schemas.openxmlformats.org/officeDocument/2006/relationships/image" Target="../media/image76.jpeg"/><Relationship Id="rId7" Type="http://schemas.openxmlformats.org/officeDocument/2006/relationships/image" Target="../media/image80.png"/><Relationship Id="rId12" Type="http://schemas.openxmlformats.org/officeDocument/2006/relationships/image" Target="../media/image85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9.jpeg"/><Relationship Id="rId11" Type="http://schemas.openxmlformats.org/officeDocument/2006/relationships/image" Target="../media/image84.jpeg"/><Relationship Id="rId5" Type="http://schemas.openxmlformats.org/officeDocument/2006/relationships/image" Target="../media/image78.png"/><Relationship Id="rId10" Type="http://schemas.openxmlformats.org/officeDocument/2006/relationships/image" Target="../media/image83.jpeg"/><Relationship Id="rId4" Type="http://schemas.openxmlformats.org/officeDocument/2006/relationships/image" Target="../media/image77.jpeg"/><Relationship Id="rId9" Type="http://schemas.openxmlformats.org/officeDocument/2006/relationships/image" Target="../media/image82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-20638" y="31750"/>
            <a:ext cx="9036051" cy="12239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2600" b="1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МУНИЦИПАЛЬНОЕ ОБРАЗОВАТЕЛЬНОЕ </a:t>
            </a:r>
            <a:br>
              <a:rPr lang="ru-RU" sz="2600" b="1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АВТОНОМНОЕ  УЧРЕЖДЕНИЕ </a:t>
            </a:r>
            <a:br>
              <a:rPr lang="ru-RU" sz="2600" b="1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ГИМНАЗИЯ № 8</a:t>
            </a:r>
            <a:endParaRPr lang="ru-RU" sz="2800" b="1" dirty="0" smtClean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Прямоугольник 1"/>
          <p:cNvSpPr>
            <a:spLocks noChangeArrowheads="1"/>
          </p:cNvSpPr>
          <p:nvPr/>
        </p:nvSpPr>
        <p:spPr bwMode="auto">
          <a:xfrm>
            <a:off x="2411759" y="1052736"/>
            <a:ext cx="6732239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 класс </a:t>
            </a:r>
            <a:r>
              <a:rPr lang="ru-RU" sz="8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«Б</a:t>
            </a:r>
            <a:r>
              <a:rPr lang="ru-RU" sz="8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Огнева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Галия Касимовна, </a:t>
            </a:r>
          </a:p>
          <a:p>
            <a:pPr algn="ctr"/>
            <a:r>
              <a:rPr lang="ru-RU" sz="48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ПРЕДСТАВЛЯЮТ…</a:t>
            </a:r>
            <a:endParaRPr lang="ru-RU" sz="48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lexandrovicheg\Desktop\сдать ЭГ\IMG_0716 - копия (6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168" y="4464888"/>
            <a:ext cx="5137419" cy="213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4605" y="6108418"/>
            <a:ext cx="295920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СОЧИ – 2013-2017</a:t>
            </a:r>
            <a:endParaRPr lang="ru-RU" sz="2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09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Picture 3" descr="C:\Users\alexandrovicheg\Desktop\фото\IMG-20160820-WA0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280920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9016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1" descr="C:\Users\ОГНЕВА\Desktop\ОГНЕВА\5 ОБЩАЯ\гимназия 8\СВИРСКОЕ УЩЕЛЬЕ ОГНЕВА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333375"/>
            <a:ext cx="8642350" cy="6264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88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alexandrovicheg\Desktop\фото\IMG_20160505_161717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8136904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645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7" descr="C:\Users\ОГНЕВА\Desktop\ОГНЕВА\4 ОБЩАЯ\ЛАГЕРЬ 2015\НАШИ ДЕЛА\МУЗЕЙ\2015-06-16-3065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404813"/>
            <a:ext cx="8497888" cy="6119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59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280920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262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9" descr="C:\Users\ОГНЕВА\Desktop\3 класс Б\Б класс\МУЗЕЙ САЙТ\IMG_598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333375"/>
            <a:ext cx="8496300" cy="6119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11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33375"/>
            <a:ext cx="8280400" cy="619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254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 descr="C:\Users\alexandrovicheg\Desktop\фото\2014-11-14-24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280920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834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333375"/>
            <a:ext cx="8424863" cy="626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846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8" descr="C:\Users\ОГНЕВА\Desktop\КЛАСС\КОНКУРС каласс рук\ОГНЕВА Г.К. весна конкурс Шарон\Ячерновик\ПРОГРАММА\ОГНЕВА фото\Огнева ФОТО 2\ЭКО АКЦИЯ МОРЕ  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333375"/>
            <a:ext cx="8570912" cy="611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397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6" descr="C:\Users\ОГНЕВА\Desktop\3 класс Б\Б класс\Праздник осени\20131010_11041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476250"/>
            <a:ext cx="8424863" cy="5832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70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2" descr="C:\Users\ОГНЕВА\Desktop\ОГНЕВА\фото\Г\2015-10-30-362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333375"/>
            <a:ext cx="8353425" cy="6200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02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3" descr="C:\Users\ОГНЕВА\Desktop\3 класс Б\Б класс\КАМЕРТОН\20140325_163409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476250"/>
            <a:ext cx="8351838" cy="6048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83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3" descr="C:\Users\alexandrovicheg\Desktop\фото\IMG-20160509-WA00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59" y="620688"/>
            <a:ext cx="7704865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465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4" descr="C:\Users\alexandrovicheg\Desktop\фото\IMG_27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280920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134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1" descr="C:\Users\ОГНЕВА\Desktop\3 класс Б\Б класс\ПОДВИГ\IMG_36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04813"/>
            <a:ext cx="8424862" cy="597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12" descr="C:\Users\ОГНЕВА\Desktop\3 класс Б\Б класс\ПОДВИГ\МИНУТА МОЛЧАНИЯ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16800" y="-13030200"/>
            <a:ext cx="489585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599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9" descr="C:\Users\ОГНЕВА\Desktop\3 класс Б\Б класс\день победы\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333375"/>
            <a:ext cx="8280400" cy="6119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1" name="Picture 12" descr="C:\Users\ОГНЕВА\Desktop\3 класс Б\Б класс\ПОДВИГ\МИНУТА МОЛЧАНИЯ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16800" y="-13030200"/>
            <a:ext cx="489585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803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33375"/>
            <a:ext cx="8353425" cy="611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7" name="Picture 12" descr="C:\Users\ОГНЕВА\Desktop\3 класс Б\Б класс\ПОДВИГ\МИНУТА МОЛЧАНИЯ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16800" y="-13030200"/>
            <a:ext cx="489585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271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76250"/>
            <a:ext cx="8424862" cy="604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5" name="Picture 12" descr="C:\Users\ОГНЕВА\Desktop\3 класс Б\Б класс\ПОДВИГ\МИНУТА МОЛЧАНИЯ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16800" y="-13030200"/>
            <a:ext cx="489585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517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4013"/>
            <a:ext cx="8136904" cy="619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12" descr="C:\Users\ОГНЕВА\Desktop\3 класс Б\Б класс\ПОДВИГ\МИНУТА МОЛЧАНИЯ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16800" y="-13030200"/>
            <a:ext cx="489585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1789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04813"/>
            <a:ext cx="8353425" cy="604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12" descr="C:\Users\ОГНЕВА\Desktop\3 класс Б\Б класс\ПОДВИГ\МИНУТА МОЛЧАНИЯ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16800" y="-13030200"/>
            <a:ext cx="489585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17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6" descr="C:\Users\ОГНЕВА\Desktop\3 класс Б\Б класс\3кл\IMG_6556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404664"/>
            <a:ext cx="7848997" cy="57441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367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3" descr="C:\Users\alexandrovicheg\Desktop\фото\IMG_62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30" y="548680"/>
            <a:ext cx="7974618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996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Users\alexandrovicheg\Desktop\фото\перенос пострадавшег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8280920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660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6" descr="C:\Users\alexandrovicheg\Desktop\РОЛИК фото\медпомощь\4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2" y="548680"/>
            <a:ext cx="7858770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660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8" descr="C:\Users\ОГНЕВА\Desktop\ОГНЕВА\5 ОБЩАЯ\гимназия 8\DSC_469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476250"/>
            <a:ext cx="8351838" cy="5905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07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6" descr="C:\Users\ОГНЕВА\Desktop\ЗАРНИЦА\ЗАРНИЦА 2015\сайт ЗАРНИЦА\DSC_09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404813"/>
            <a:ext cx="8208963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934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alexandrovicheg\Desktop\фото\IMG_20160409_130650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08912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65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04813"/>
            <a:ext cx="8593138" cy="604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702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alexandrovicheg\Desktop\фото\DSC_01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8208912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640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alexandrovicheg\Desktop\фото\IMG_62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20700"/>
            <a:ext cx="8136904" cy="5860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262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 descr="C:\Users\alexandrovicheg\Desktop\фото\IMG_60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548680"/>
            <a:ext cx="7903790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262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7" descr="C:\Users\ОГНЕВА\Desktop\3 класс Б\Б класс\ЧАЙ ДОМ\ЧАЙ 1Б\3 (2)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404664"/>
            <a:ext cx="7963421" cy="584191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67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08012"/>
            <a:ext cx="8136904" cy="5701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4673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6250"/>
            <a:ext cx="8569325" cy="604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425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0" descr="C:\Users\ОГНЕВА\Desktop\ОГНЕВА\4 ОБЩАЯ\ФОТО 2кл 22мая\_MG_437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404813"/>
            <a:ext cx="8569325" cy="6048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79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2" descr="C:\Users\alexandrovicheg\Desktop\РОЛИК фото\ориентирование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62876"/>
            <a:ext cx="7848872" cy="5746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Прямоугольник 1"/>
          <p:cNvSpPr>
            <a:spLocks noChangeArrowheads="1"/>
          </p:cNvSpPr>
          <p:nvPr/>
        </p:nvSpPr>
        <p:spPr bwMode="auto">
          <a:xfrm>
            <a:off x="0" y="3697288"/>
            <a:ext cx="3011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Ориентирование </a:t>
            </a:r>
          </a:p>
        </p:txBody>
      </p:sp>
    </p:spTree>
    <p:extLst>
      <p:ext uri="{BB962C8B-B14F-4D97-AF65-F5344CB8AC3E}">
        <p14:creationId xmlns:p14="http://schemas.microsoft.com/office/powerpoint/2010/main" val="265752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8788"/>
            <a:ext cx="8064896" cy="6066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79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Picture 3" descr="C:\Users\alexandrovicheg\Desktop\РОЛИК фото\узлы палатки\4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06" y="438200"/>
            <a:ext cx="8245142" cy="5871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38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3" descr="C:\Users\ОГНЕВА\Desktop\3 класс Б\Б класс\Турбаза 20 ноября 2014\IMG_16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404813"/>
            <a:ext cx="8496300" cy="6048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97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alexandrovicheg\Desktop\фото\2015-05-20-29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08912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260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2" descr="C:\Users\ОГНЕВА\Desktop\3 класс Б\Б класс\ПСР 2015\IMG_00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476250"/>
            <a:ext cx="8353425" cy="6102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80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3" descr="C:\Users\alexandrovicheg\Desktop\фото\IMG_20160210_1635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8136904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136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4813"/>
            <a:ext cx="8280400" cy="597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1189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3" descr="C:\Users\alexandrovicheg\Desktop\РОЛИК фото\ориентирование\5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14876"/>
            <a:ext cx="8136904" cy="5722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70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 descr="C:\Users\alexandrovicheg\Desktop\фото\у костр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332656"/>
            <a:ext cx="8235176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906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alexandrovicheg\Desktop\фото\1 место ФОТО с судьям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136904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904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 descr="C:\Users\alexandrovicheg\Desktop\фото\IMG-20160529-WA0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8064896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63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C:\Users\alexandrovicheg\Desktop\фото\2013-12-18-2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6800"/>
            <a:ext cx="8200156" cy="5698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644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9" name="Picture 5" descr="C:\Users\alexandrovicheg\Desktop\фото\IMG_00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064896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644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Picture 3" descr="C:\Users\alexandrovicheg\Desktop\фото\79183018465-14473108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6" y="548680"/>
            <a:ext cx="8260530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692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1" descr="C:\Users\ОГНЕВА\Desktop\ОГНЕВА\7 ОБЩАЯ 3кл\лето ФОТО\Огнева ВЕСЁЛЫЕ роджеры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404813"/>
            <a:ext cx="8569325" cy="6119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62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 descr="C:\Users\alexandrovicheg\Desktop\РОЛИК фото\ГАЗЕТЫ\ПАТРИО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4972"/>
            <a:ext cx="8208912" cy="5966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360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8424863" cy="6192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621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4" descr="C:\Users\ОГНЕВА\Desktop\3 класс Б\Б класс\МАСЛЕНИЦ2015\IMG_919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60350"/>
            <a:ext cx="8353425" cy="6264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90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 descr="C:\Users\alexandrovicheg\Desktop\фото\Грамоты_2016\Грамота_Шведков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15888"/>
            <a:ext cx="299085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61" y="315118"/>
            <a:ext cx="2700337" cy="370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04462"/>
            <a:ext cx="2590800" cy="367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996951"/>
            <a:ext cx="2530475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628" y="3092275"/>
            <a:ext cx="2537594" cy="3476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370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0350" y="66675"/>
            <a:ext cx="6635750" cy="7064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ЗАЖГИ СВОЮ ЗВЕЗДУ!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1" name="Picture 3" descr="C:\Users\alexandrovicheg\Desktop\100% успех\100% успех\ИНТЕРЕСНЫЕ ДЕЛА\грамоты класс\IMG_20160315_1935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613" y="79375"/>
            <a:ext cx="1957387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2" name="Picture 4" descr="C:\Users\alexandrovicheg\Desktop\100% успех\100% успех\ИНТЕРЕСНЫЕ ДЕЛА\грамоты класс\грамота_Шведкова П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743450"/>
            <a:ext cx="2900362" cy="211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2" descr="H:\ПАПКИ\ОГНЕВА\3 ОБЩАЯ\HP00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6675"/>
            <a:ext cx="2227262" cy="28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4" name="Picture 2" descr="H:\ПАПКИ\ОГНЕВА\5 ОБЩАЯ\Медведевой\КОНЁК\Диплом Якименко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" y="4105275"/>
            <a:ext cx="1957388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5" name="Picture 2" descr="C:\Users\alexandrovicheg\Desktop\фото\Грамоты_2016\УВАРОВ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4713288"/>
            <a:ext cx="2852737" cy="210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6" name="Picture 3" descr="C:\Users\alexandrovicheg\Desktop\фото\Грамоты_2016\ШАПАРОВ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178050"/>
            <a:ext cx="1922462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7" name="Picture 4" descr="C:\Users\alexandrovicheg\Desktop\фото\Грамоты_2016\МАРЧЕНКО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088" y="727075"/>
            <a:ext cx="1958975" cy="280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8" name="Picture 5" descr="C:\Users\alexandrovicheg\Desktop\фото\Грамоты_2016\МАРЧЕНКО (3)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063" y="2160588"/>
            <a:ext cx="2014537" cy="284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154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12" descr="C:\Users\ОГНЕВА\Desktop\ОГНЕВА\3 ОБЩАЯ\ГРАМОТЫ КОПИИ\Огнева 1кл новгод - копия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549275"/>
            <a:ext cx="1809750" cy="2473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5" name="Picture 13" descr="C:\Users\ОГНЕВА\Desktop\ОГНЕВА\4 ОБЩАЯ\ГОРШЕНЁВ\ГРАМОТЫ\14 ШТУК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8175" y="476250"/>
            <a:ext cx="1800225" cy="2546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6" name="Picture 16" descr="C:\Users\ОГНЕВА\Desktop\грамоты класс\SCAN_20150407_185316367_0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115888"/>
            <a:ext cx="178117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0"/>
            <a:ext cx="1814512" cy="256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8" name="Picture 18" descr="C:\Users\ОГНЕВА\Desktop\грамоты класс\экскурсия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492375"/>
            <a:ext cx="1871663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9" name="Picture 25" descr="C:\Users\ОГНЕВА\Desktop\грамоты класс\IMG_20160315_19352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492375"/>
            <a:ext cx="2087563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0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0"/>
            <a:ext cx="6985000" cy="5492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Наши достижения и награды</a:t>
            </a:r>
            <a:endParaRPr lang="ru-RU" sz="3600" smtClean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81" name="Picture 15" descr="C:\Users\ОГНЕВА\Desktop\грамоты класс\CLX-3180_20150605_1830570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92375"/>
            <a:ext cx="1916113" cy="270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2" name="Picture 17" descr="C:\Users\ОГНЕВА\Desktop\грамоты класс\ГРАМОТА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565400"/>
            <a:ext cx="1831975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3" name="Picture 11" descr="C:\Users\ОГНЕВА\Desktop\грамоты класс\IMG_20160315_193311_2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5229225"/>
            <a:ext cx="20320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4" name="Picture 12" descr="C:\Users\ОГНЕВА\Desktop\грамоты класс\IMG_20160315_193332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229225"/>
            <a:ext cx="2032000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5" name="Picture 13" descr="C:\Users\ОГНЕВА\Desktop\грамоты класс\IMG_20160315_193332_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5229225"/>
            <a:ext cx="203200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6" name="Picture 15" descr="C:\Users\ОГНЕВА\Desktop\грамоты класс\IMG_20160315_19331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5157788"/>
            <a:ext cx="20320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561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4643438" cy="33575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800" b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В дальние страны </a:t>
            </a:r>
            <a:br>
              <a:rPr lang="ru-RU" sz="2800" b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Летят неустанно птицы.</a:t>
            </a:r>
            <a:br>
              <a:rPr lang="ru-RU" sz="2800" b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А все же обидно,</a:t>
            </a:r>
            <a:br>
              <a:rPr lang="ru-RU" sz="2800" b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Что сверху не видно лица.</a:t>
            </a:r>
            <a:br>
              <a:rPr lang="ru-RU" sz="2800" b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Я тоже летаю </a:t>
            </a:r>
            <a:br>
              <a:rPr lang="ru-RU" sz="2800" b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И тоже глотаю ветер,</a:t>
            </a:r>
            <a:br>
              <a:rPr lang="ru-RU" sz="2800" b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И ждут меня всюду</a:t>
            </a:r>
            <a:br>
              <a:rPr lang="ru-RU" sz="2800" b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Хорошие люди — дети.</a:t>
            </a:r>
            <a:r>
              <a:rPr lang="ru-RU" sz="2800" b="1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2411413" y="3789363"/>
            <a:ext cx="6445250" cy="209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Грустия</a:t>
            </a:r>
            <a:r>
              <a:rPr lang="ru-RU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Оробения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Великоустания</a:t>
            </a:r>
            <a:r>
              <a:rPr lang="ru-RU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Нидергандия</a:t>
            </a:r>
            <a:r>
              <a:rPr lang="ru-RU" sz="26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Голодания, </a:t>
            </a:r>
            <a:r>
              <a:rPr lang="ru-RU" sz="26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Великоблистания</a:t>
            </a:r>
            <a:r>
              <a:rPr lang="ru-RU" sz="2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 err="1">
                <a:solidFill>
                  <a:srgbClr val="47FF47"/>
                </a:solidFill>
                <a:latin typeface="Times New Roman" pitchFamily="18" charset="0"/>
                <a:cs typeface="Times New Roman" pitchFamily="18" charset="0"/>
              </a:rPr>
              <a:t>Винегреция</a:t>
            </a:r>
            <a:r>
              <a:rPr lang="ru-RU" sz="2600" b="1" dirty="0">
                <a:solidFill>
                  <a:srgbClr val="47FF47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solidFill>
                  <a:srgbClr val="FFFF99"/>
                </a:solidFill>
                <a:latin typeface="Times New Roman" pitchFamily="18" charset="0"/>
                <a:cs typeface="Times New Roman" pitchFamily="18" charset="0"/>
              </a:rPr>
              <a:t>Нерыдания</a:t>
            </a:r>
            <a:r>
              <a:rPr lang="ru-RU" sz="2600" b="1" dirty="0">
                <a:solidFill>
                  <a:srgbClr val="FFFF99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Досвишвеция</a:t>
            </a:r>
            <a:r>
              <a:rPr lang="ru-RU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свидания…</a:t>
            </a:r>
          </a:p>
        </p:txBody>
      </p:sp>
    </p:spTree>
    <p:extLst>
      <p:ext uri="{BB962C8B-B14F-4D97-AF65-F5344CB8AC3E}">
        <p14:creationId xmlns:p14="http://schemas.microsoft.com/office/powerpoint/2010/main" val="3027094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5" descr="C:\Users\ОГНЕВА\Desktop\РОЛИК фото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628800"/>
            <a:ext cx="5351463" cy="399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3276600" y="1628775"/>
            <a:ext cx="5219700" cy="1512888"/>
          </a:xfrm>
        </p:spPr>
        <p:txBody>
          <a:bodyPr/>
          <a:lstStyle/>
          <a:p>
            <a:pPr algn="ctr" eaLnBrk="1" hangingPunct="1"/>
            <a:r>
              <a:rPr lang="ru-RU" sz="3600" b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3600" b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 ВНИМАНИЕ</a:t>
            </a:r>
          </a:p>
        </p:txBody>
      </p:sp>
      <p:sp>
        <p:nvSpPr>
          <p:cNvPr id="56324" name="Rectangle 6"/>
          <p:cNvSpPr>
            <a:spLocks noChangeArrowheads="1"/>
          </p:cNvSpPr>
          <p:nvPr/>
        </p:nvSpPr>
        <p:spPr bwMode="auto">
          <a:xfrm>
            <a:off x="2555875" y="6021388"/>
            <a:ext cx="6300788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СОЧИ </a:t>
            </a: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 2013-2017</a:t>
            </a:r>
            <a:endParaRPr lang="ru-RU" sz="2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95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9" name="Picture 5" descr="C:\Users\alexandrovicheg\Desktop\фото\IMG_91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302"/>
            <a:ext cx="8208912" cy="6269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4784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5" descr="C:\Users\alexandrovicheg\Desktop\Пикник на Мацесте 20.08.16\IMG_71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136904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873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Picture 3" descr="C:\Users\alexandrovicheg\Desktop\фото\IMG_53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42493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925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45</Words>
  <Application>Microsoft Office PowerPoint</Application>
  <PresentationFormat>Экран (4:3)</PresentationFormat>
  <Paragraphs>18</Paragraphs>
  <Slides>64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5" baseType="lpstr">
      <vt:lpstr>Тема Office</vt:lpstr>
      <vt:lpstr>МУНИЦИПАЛЬНОЕ ОБРАЗОВАТЕЛЬНОЕ  АВТОНОМНОЕ  УЧРЕЖДЕНИЕ  ГИМНАЗИЯ № 8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ЗАЖГИ СВОЮ ЗВЕЗДУ!</vt:lpstr>
      <vt:lpstr>Наши достижения и награды</vt:lpstr>
      <vt:lpstr>В дальние страны  Летят неустанно птицы. А все же обидно, Что сверху не видно лица. Я тоже летаю  И тоже глотаю ветер, И ждут меня всюду Хорошие люди — дети. </vt:lpstr>
      <vt:lpstr>СПАСИБО 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ОБРАЗОВАТЕЛЬНОЕ АВТОНОМНОЕ УЧРЕЖДЕНИЕ ГИМНАЗИЯ №8</dc:title>
  <dc:creator>Александрович Э.Г.</dc:creator>
  <cp:lastModifiedBy>Александрович Э.Г.</cp:lastModifiedBy>
  <cp:revision>13</cp:revision>
  <dcterms:created xsi:type="dcterms:W3CDTF">2016-09-19T20:40:27Z</dcterms:created>
  <dcterms:modified xsi:type="dcterms:W3CDTF">2017-01-29T17:13:57Z</dcterms:modified>
</cp:coreProperties>
</file>