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72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430" autoAdjust="0"/>
  </p:normalViewPr>
  <p:slideViewPr>
    <p:cSldViewPr>
      <p:cViewPr>
        <p:scale>
          <a:sx n="84" d="100"/>
          <a:sy n="84" d="100"/>
        </p:scale>
        <p:origin x="-120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99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D3B38-466E-46E1-9FF7-CA76AAD07BA2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5F7E0-D9C1-42F2-8D4C-C9289B2384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28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5F7E0-D9C1-42F2-8D4C-C9289B23848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49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8484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30.01.2017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284985"/>
            <a:ext cx="7358063" cy="1728191"/>
          </a:xfrm>
        </p:spPr>
        <p:txBody>
          <a:bodyPr/>
          <a:lstStyle/>
          <a:p>
            <a:r>
              <a:rPr lang="ru-RU" sz="7200" b="1" i="1" dirty="0" smtClean="0"/>
              <a:t>Это наш 4 «В»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1988840"/>
            <a:ext cx="8229600" cy="576064"/>
          </a:xfrm>
        </p:spPr>
        <p:txBody>
          <a:bodyPr/>
          <a:lstStyle/>
          <a:p>
            <a:r>
              <a:rPr lang="ru-RU" sz="3200" dirty="0" smtClean="0"/>
              <a:t>На конкурсе песни наш класс занял 1 место!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636913"/>
            <a:ext cx="668193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0535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algn="l"/>
            <a:r>
              <a:rPr lang="ru-RU" sz="2000" dirty="0" smtClean="0"/>
              <a:t>Каждый год наш класс участвует в акции «Бессмертный полк». Пройти по улицам города с портретом наших </a:t>
            </a:r>
            <a:r>
              <a:rPr lang="ru-RU" sz="2000" smtClean="0"/>
              <a:t>дедов-для нас </a:t>
            </a:r>
            <a:r>
              <a:rPr lang="ru-RU" sz="2000" dirty="0" smtClean="0"/>
              <a:t>огромная </a:t>
            </a:r>
            <a:r>
              <a:rPr lang="ru-RU" sz="2000" smtClean="0"/>
              <a:t>честь !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908721"/>
            <a:ext cx="5472607" cy="4968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08720"/>
            <a:ext cx="403244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81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720080"/>
          </a:xfrm>
        </p:spPr>
        <p:txBody>
          <a:bodyPr/>
          <a:lstStyle/>
          <a:p>
            <a:pPr algn="l"/>
            <a:r>
              <a:rPr lang="ru-RU" sz="2400" dirty="0" smtClean="0"/>
              <a:t>В хорошую погоду мы любим вместе гулять, кататься на роликах и скейтбордах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2708920"/>
            <a:ext cx="6034617" cy="3993307"/>
          </a:xfrm>
        </p:spPr>
      </p:pic>
    </p:spTree>
    <p:extLst>
      <p:ext uri="{BB962C8B-B14F-4D97-AF65-F5344CB8AC3E}">
        <p14:creationId xmlns:p14="http://schemas.microsoft.com/office/powerpoint/2010/main" xmlns="" val="2749082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844824"/>
            <a:ext cx="3240360" cy="3810949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9163" y="1844824"/>
            <a:ext cx="409131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533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/>
          <a:lstStyle/>
          <a:p>
            <a:r>
              <a:rPr lang="ru-RU" dirty="0" smtClean="0"/>
              <a:t>А так мы встречали Новый год!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988841"/>
            <a:ext cx="7344816" cy="3888432"/>
          </a:xfrm>
          <a:scene3d>
            <a:camera prst="orthographicFront">
              <a:rot lat="0" lon="600000" rev="107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15602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dirty="0" smtClean="0"/>
              <a:t>Мастерская Деда Мороза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988840"/>
            <a:ext cx="3384376" cy="436680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132856"/>
            <a:ext cx="3312368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708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Наш класс!!!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2204864"/>
            <a:ext cx="6034617" cy="3921299"/>
          </a:xfrm>
        </p:spPr>
      </p:pic>
    </p:spTree>
    <p:extLst>
      <p:ext uri="{BB962C8B-B14F-4D97-AF65-F5344CB8AC3E}">
        <p14:creationId xmlns:p14="http://schemas.microsoft.com/office/powerpoint/2010/main" xmlns="" val="119434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924694"/>
          </a:xfrm>
        </p:spPr>
        <p:txBody>
          <a:bodyPr/>
          <a:lstStyle/>
          <a:p>
            <a:r>
              <a:rPr lang="ru-RU" sz="2800" dirty="0" smtClean="0"/>
              <a:t>Это наш класс 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3071813"/>
            <a:ext cx="5812226" cy="3482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dirty="0" smtClean="0"/>
              <a:t>В нашем классе учатся 34 человека.17 умников и 17 умниц. Мы очень дружные ребята. Любим учиться, заниматься спортом, участвовать во всех школьных делах. Вместе мы проводим каникулы-ходим в театры, </a:t>
            </a:r>
            <a:r>
              <a:rPr lang="ru-RU" dirty="0" err="1" smtClean="0"/>
              <a:t>кино,выезжаем</a:t>
            </a:r>
            <a:r>
              <a:rPr lang="ru-RU" dirty="0" smtClean="0"/>
              <a:t> на природу.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129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642194"/>
          </a:xfrm>
        </p:spPr>
        <p:txBody>
          <a:bodyPr/>
          <a:lstStyle/>
          <a:p>
            <a:pPr algn="l"/>
            <a:r>
              <a:rPr lang="ru-RU" sz="2400" dirty="0" smtClean="0"/>
              <a:t>Нашу учительницу зовут Анна Георгиевна Михайлиди. Она учит детей в нашей школе уже 23 года. Анна Георгиевна добрая и веселая.</a:t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714500"/>
            <a:ext cx="2880319" cy="4954588"/>
          </a:xfrm>
        </p:spPr>
      </p:pic>
    </p:spTree>
    <p:extLst>
      <p:ext uri="{BB962C8B-B14F-4D97-AF65-F5344CB8AC3E}">
        <p14:creationId xmlns:p14="http://schemas.microsoft.com/office/powerpoint/2010/main" xmlns="" val="1871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642194"/>
          </a:xfrm>
        </p:spPr>
        <p:txBody>
          <a:bodyPr/>
          <a:lstStyle/>
          <a:p>
            <a:r>
              <a:rPr lang="ru-RU" sz="4000" dirty="0" smtClean="0"/>
              <a:t>Наши мальчики</a:t>
            </a:r>
            <a:br>
              <a:rPr lang="ru-RU" sz="4000" dirty="0" smtClean="0"/>
            </a:br>
            <a:endParaRPr lang="ru-RU" sz="4000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384" y="1600200"/>
            <a:ext cx="8039232" cy="4525963"/>
          </a:xfrm>
        </p:spPr>
      </p:pic>
    </p:spTree>
    <p:extLst>
      <p:ext uri="{BB962C8B-B14F-4D97-AF65-F5344CB8AC3E}">
        <p14:creationId xmlns:p14="http://schemas.microsoft.com/office/powerpoint/2010/main" xmlns="" val="396090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642194"/>
          </a:xfrm>
        </p:spPr>
        <p:txBody>
          <a:bodyPr/>
          <a:lstStyle/>
          <a:p>
            <a:r>
              <a:rPr lang="ru-RU" sz="4000" dirty="0" smtClean="0"/>
              <a:t>Наши девочки</a:t>
            </a:r>
            <a:br>
              <a:rPr lang="ru-RU" sz="4000" dirty="0" smtClean="0"/>
            </a:br>
            <a:endParaRPr lang="ru-RU" sz="4000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384" y="1600200"/>
            <a:ext cx="8039232" cy="4525963"/>
          </a:xfrm>
        </p:spPr>
      </p:pic>
    </p:spTree>
    <p:extLst>
      <p:ext uri="{BB962C8B-B14F-4D97-AF65-F5344CB8AC3E}">
        <p14:creationId xmlns:p14="http://schemas.microsoft.com/office/powerpoint/2010/main" xmlns="" val="425490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6115050" cy="2664296"/>
          </a:xfrm>
        </p:spPr>
        <p:txBody>
          <a:bodyPr/>
          <a:lstStyle/>
          <a:p>
            <a:pPr algn="l"/>
            <a:r>
              <a:rPr lang="ru-RU" sz="2800" dirty="0" smtClean="0"/>
              <a:t>Мы расскажем о нескольких событиях из жизни нашего класса.</a:t>
            </a:r>
            <a:br>
              <a:rPr lang="ru-RU" sz="2800" dirty="0" smtClean="0"/>
            </a:br>
            <a:r>
              <a:rPr lang="ru-RU" sz="2800" dirty="0" smtClean="0"/>
              <a:t>Уже несколько лет подряд команда нашего класса принимает участие в городском конкурсе «Черное море»</a:t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2636912"/>
            <a:ext cx="5177549" cy="3744416"/>
          </a:xfrm>
        </p:spPr>
      </p:pic>
    </p:spTree>
    <p:extLst>
      <p:ext uri="{BB962C8B-B14F-4D97-AF65-F5344CB8AC3E}">
        <p14:creationId xmlns:p14="http://schemas.microsoft.com/office/powerpoint/2010/main" xmlns="" val="18909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6115050" cy="2664296"/>
          </a:xfrm>
        </p:spPr>
        <p:txBody>
          <a:bodyPr/>
          <a:lstStyle/>
          <a:p>
            <a:pPr algn="l"/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этом году мы заняли в городском </a:t>
            </a:r>
          </a:p>
          <a:p>
            <a:pPr marL="0" indent="0">
              <a:buNone/>
            </a:pPr>
            <a:r>
              <a:rPr lang="ru-RU" dirty="0" smtClean="0"/>
              <a:t>конкурсе «Черное море» 3 место!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59632" y="1560513"/>
            <a:ext cx="5184576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924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как это было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2708920"/>
            <a:ext cx="3456384" cy="36004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652120" y="2852936"/>
            <a:ext cx="330770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43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73</TotalTime>
  <Words>163</Words>
  <Application>Microsoft Office PowerPoint</Application>
  <PresentationFormat>Экран (4:3)</PresentationFormat>
  <Paragraphs>18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лица</vt:lpstr>
      <vt:lpstr>Это наш 4 «В»</vt:lpstr>
      <vt:lpstr>Это наш класс </vt:lpstr>
      <vt:lpstr>Слайд 3</vt:lpstr>
      <vt:lpstr>Нашу учительницу зовут Анна Георгиевна Михайлиди. Она учит детей в нашей школе уже 23 года. Анна Георгиевна добрая и веселая. </vt:lpstr>
      <vt:lpstr>Наши мальчики </vt:lpstr>
      <vt:lpstr>Наши девочки </vt:lpstr>
      <vt:lpstr>Мы расскажем о нескольких событиях из жизни нашего класса. Уже несколько лет подряд команда нашего класса принимает участие в городском конкурсе «Черное море» </vt:lpstr>
      <vt:lpstr> </vt:lpstr>
      <vt:lpstr>Вот как это было</vt:lpstr>
      <vt:lpstr>На конкурсе песни наш класс занял 1 место!</vt:lpstr>
      <vt:lpstr>Каждый год наш класс участвует в акции «Бессмертный полк». Пройти по улицам города с портретом наших дедов-для нас огромная честь !</vt:lpstr>
      <vt:lpstr>В хорошую погоду мы любим вместе гулять, кататься на роликах и скейтбордах </vt:lpstr>
      <vt:lpstr>Слайд 13</vt:lpstr>
      <vt:lpstr>А так мы встречали Новый год!</vt:lpstr>
      <vt:lpstr>Мастерская Деда Мороза</vt:lpstr>
      <vt:lpstr>Наш класс!!!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AlexandrovichEG</cp:lastModifiedBy>
  <cp:revision>16</cp:revision>
  <dcterms:created xsi:type="dcterms:W3CDTF">2016-05-11T09:30:30Z</dcterms:created>
  <dcterms:modified xsi:type="dcterms:W3CDTF">2017-01-30T08:49:24Z</dcterms:modified>
</cp:coreProperties>
</file>