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73" r:id="rId3"/>
    <p:sldId id="257" r:id="rId4"/>
    <p:sldId id="258" r:id="rId5"/>
    <p:sldId id="270" r:id="rId6"/>
    <p:sldId id="271" r:id="rId7"/>
    <p:sldId id="272" r:id="rId8"/>
    <p:sldId id="259" r:id="rId9"/>
    <p:sldId id="260" r:id="rId10"/>
    <p:sldId id="261" r:id="rId11"/>
    <p:sldId id="262" r:id="rId12"/>
    <p:sldId id="263" r:id="rId13"/>
    <p:sldId id="265" r:id="rId14"/>
    <p:sldId id="264" r:id="rId15"/>
    <p:sldId id="266" r:id="rId16"/>
    <p:sldId id="267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8B0613-4364-461E-A68C-8E8688BB8B15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19492-78A5-4C6B-943D-4D13B1F2C0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0268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19492-78A5-4C6B-943D-4D13B1F2C0E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3678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01.02.2017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88640"/>
            <a:ext cx="7128792" cy="182809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</a:rPr>
              <a:t>Жизнь 1 «В» класса</a:t>
            </a:r>
            <a:endParaRPr lang="ru-RU" sz="5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87624" y="1988840"/>
            <a:ext cx="665674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15250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620" t="-1" r="14175" b="-2878"/>
          <a:stretch/>
        </p:blipFill>
        <p:spPr>
          <a:xfrm>
            <a:off x="1187624" y="620688"/>
            <a:ext cx="6624736" cy="570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861447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836712"/>
            <a:ext cx="7448708" cy="12024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Общешкольные мероприятия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1844824"/>
            <a:ext cx="7344816" cy="41314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5440039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98" t="1" r="8546" b="4895"/>
          <a:stretch/>
        </p:blipFill>
        <p:spPr>
          <a:xfrm>
            <a:off x="755576" y="980728"/>
            <a:ext cx="7634795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28180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Спортивные соревнования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11" r="9246" b="12845"/>
          <a:stretch/>
        </p:blipFill>
        <p:spPr>
          <a:xfrm>
            <a:off x="971600" y="1988840"/>
            <a:ext cx="7272808" cy="4222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213978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63688" y="764704"/>
            <a:ext cx="5328592" cy="5328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73889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Инклюзивное образование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988840"/>
            <a:ext cx="7451718" cy="41915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38378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Инклюзивное образование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7588" y="2060848"/>
            <a:ext cx="7424826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45413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Инклюзивное образование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132856"/>
            <a:ext cx="6831629" cy="3842791"/>
          </a:xfrm>
        </p:spPr>
      </p:pic>
    </p:spTree>
    <p:extLst>
      <p:ext uri="{BB962C8B-B14F-4D97-AF65-F5344CB8AC3E}">
        <p14:creationId xmlns:p14="http://schemas.microsoft.com/office/powerpoint/2010/main" xmlns="" val="1443652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Классный руководитель: </a:t>
            </a:r>
            <a:r>
              <a:rPr lang="ru-RU" dirty="0" err="1" smtClean="0"/>
              <a:t>Забарова</a:t>
            </a:r>
            <a:r>
              <a:rPr lang="ru-RU" dirty="0" smtClean="0"/>
              <a:t> Ольга Павловна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060848"/>
            <a:ext cx="6408712" cy="4203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877" y="714347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Введение в школьную жизнь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080" y="1916832"/>
            <a:ext cx="755284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24357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Совместные праздники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1964837"/>
            <a:ext cx="2160240" cy="38404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1937008"/>
            <a:ext cx="2187243" cy="3888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7" y="1914520"/>
            <a:ext cx="2198843" cy="390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5090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67" r="11833"/>
          <a:stretch/>
        </p:blipFill>
        <p:spPr>
          <a:xfrm>
            <a:off x="675928" y="332656"/>
            <a:ext cx="8064896" cy="625724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663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Внеурочные занятия и группа продлённого дня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614" r="21451" b="598"/>
          <a:stretch/>
        </p:blipFill>
        <p:spPr>
          <a:xfrm>
            <a:off x="2195736" y="1988840"/>
            <a:ext cx="4968552" cy="4278296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700635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989" r="16354" b="2669"/>
          <a:stretch/>
        </p:blipFill>
        <p:spPr>
          <a:xfrm>
            <a:off x="755576" y="836712"/>
            <a:ext cx="7558216" cy="5328592"/>
          </a:xfr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xmlns="" val="783994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20688"/>
            <a:ext cx="6965245" cy="1202485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Экскурсии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628800"/>
            <a:ext cx="7680854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93366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412776"/>
            <a:ext cx="7552840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542059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21</TotalTime>
  <Words>36</Words>
  <Application>Microsoft Office PowerPoint</Application>
  <PresentationFormat>Экран (4:3)</PresentationFormat>
  <Paragraphs>12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Кнопка</vt:lpstr>
      <vt:lpstr>Жизнь 1 «В» класса</vt:lpstr>
      <vt:lpstr>Классный руководитель: Забарова Ольга Павловна</vt:lpstr>
      <vt:lpstr>Введение в школьную жизнь</vt:lpstr>
      <vt:lpstr>Совместные праздники</vt:lpstr>
      <vt:lpstr>Слайд 5</vt:lpstr>
      <vt:lpstr>Внеурочные занятия и группа продлённого дня</vt:lpstr>
      <vt:lpstr>Слайд 7</vt:lpstr>
      <vt:lpstr>Экскурсии</vt:lpstr>
      <vt:lpstr>Слайд 9</vt:lpstr>
      <vt:lpstr>Слайд 10</vt:lpstr>
      <vt:lpstr>Общешкольные мероприятия</vt:lpstr>
      <vt:lpstr>Слайд 12</vt:lpstr>
      <vt:lpstr>Спортивные соревнования</vt:lpstr>
      <vt:lpstr>Слайд 14</vt:lpstr>
      <vt:lpstr>Инклюзивное образование</vt:lpstr>
      <vt:lpstr>Инклюзивное образование</vt:lpstr>
      <vt:lpstr>Инклюзивное образование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1 «В» класса</dc:title>
  <dc:creator>каб 110</dc:creator>
  <cp:lastModifiedBy>AlexandrovichEG</cp:lastModifiedBy>
  <cp:revision>4</cp:revision>
  <dcterms:created xsi:type="dcterms:W3CDTF">2017-02-01T07:58:32Z</dcterms:created>
  <dcterms:modified xsi:type="dcterms:W3CDTF">2017-02-01T08:46:51Z</dcterms:modified>
</cp:coreProperties>
</file>