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6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56E515-058B-4A9C-90E8-A3709B76D61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16ABA2-6F20-4D39-8031-1DCBD41566B1}">
      <dgm:prSet phldrT="[Текст]"/>
      <dgm:spPr/>
      <dgm:t>
        <a:bodyPr/>
        <a:lstStyle/>
        <a:p>
          <a:r>
            <a:rPr lang="ru-RU" dirty="0" smtClean="0"/>
            <a:t>Вместе дружная семья!</a:t>
          </a:r>
          <a:endParaRPr lang="ru-RU" dirty="0"/>
        </a:p>
      </dgm:t>
    </dgm:pt>
    <dgm:pt modelId="{2D03DE6C-7500-411E-B138-F5B8A161C890}" type="parTrans" cxnId="{8C3C45AC-90CD-48F3-9F7F-F4ADF336EDF8}">
      <dgm:prSet/>
      <dgm:spPr/>
      <dgm:t>
        <a:bodyPr/>
        <a:lstStyle/>
        <a:p>
          <a:endParaRPr lang="ru-RU"/>
        </a:p>
      </dgm:t>
    </dgm:pt>
    <dgm:pt modelId="{AAA52F77-65B2-4B36-A43A-606A6DBB9921}" type="sibTrans" cxnId="{8C3C45AC-90CD-48F3-9F7F-F4ADF336EDF8}">
      <dgm:prSet/>
      <dgm:spPr/>
      <dgm:t>
        <a:bodyPr/>
        <a:lstStyle/>
        <a:p>
          <a:endParaRPr lang="ru-RU"/>
        </a:p>
      </dgm:t>
    </dgm:pt>
    <dgm:pt modelId="{14ED2CA4-5059-4A53-A970-9568B8B42D2C}">
      <dgm:prSet phldrT="[Текст]"/>
      <dgm:spPr/>
      <dgm:t>
        <a:bodyPr/>
        <a:lstStyle/>
        <a:p>
          <a:r>
            <a:rPr lang="ru-RU" dirty="0" smtClean="0"/>
            <a:t>Я</a:t>
          </a:r>
          <a:endParaRPr lang="ru-RU" dirty="0"/>
        </a:p>
      </dgm:t>
    </dgm:pt>
    <dgm:pt modelId="{65E030E8-9A5B-4781-ADF4-87755592D3B3}" type="parTrans" cxnId="{55943B2A-C584-4DFE-80E9-CC4248953A2F}">
      <dgm:prSet/>
      <dgm:spPr/>
      <dgm:t>
        <a:bodyPr/>
        <a:lstStyle/>
        <a:p>
          <a:endParaRPr lang="ru-RU"/>
        </a:p>
      </dgm:t>
    </dgm:pt>
    <dgm:pt modelId="{EF40AC7A-62E0-4183-A63B-ADA92C93C54D}" type="sibTrans" cxnId="{55943B2A-C584-4DFE-80E9-CC4248953A2F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AAB187B0-2DA6-4390-B62E-CE893405169B}">
      <dgm:prSet phldrT="[Текст]"/>
      <dgm:spPr/>
      <dgm:t>
        <a:bodyPr/>
        <a:lstStyle/>
        <a:p>
          <a:r>
            <a:rPr lang="ru-RU" dirty="0" smtClean="0"/>
            <a:t>Ты</a:t>
          </a:r>
          <a:endParaRPr lang="ru-RU" dirty="0"/>
        </a:p>
      </dgm:t>
    </dgm:pt>
    <dgm:pt modelId="{027B8117-F1BD-480F-975C-A34ADE2B16EF}" type="parTrans" cxnId="{183BD181-3BED-4377-B824-B1CE737600E4}">
      <dgm:prSet/>
      <dgm:spPr/>
      <dgm:t>
        <a:bodyPr/>
        <a:lstStyle/>
        <a:p>
          <a:endParaRPr lang="ru-RU"/>
        </a:p>
      </dgm:t>
    </dgm:pt>
    <dgm:pt modelId="{AC604102-6BE8-428C-AC90-6D3AC04705CD}" type="sibTrans" cxnId="{183BD181-3BED-4377-B824-B1CE737600E4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E7F67A3B-F902-4FA9-A176-9CBC49A20D44}">
      <dgm:prSet phldrT="[Текст]"/>
      <dgm:spPr/>
      <dgm:t>
        <a:bodyPr/>
        <a:lstStyle/>
        <a:p>
          <a:r>
            <a:rPr lang="ru-RU" dirty="0" smtClean="0"/>
            <a:t>Он</a:t>
          </a:r>
          <a:endParaRPr lang="ru-RU" dirty="0"/>
        </a:p>
      </dgm:t>
    </dgm:pt>
    <dgm:pt modelId="{3FB62472-4E91-43C5-8189-42DC989D872C}" type="parTrans" cxnId="{09B5B037-BEFA-4F96-92E6-7C94EBD84BCD}">
      <dgm:prSet/>
      <dgm:spPr/>
      <dgm:t>
        <a:bodyPr/>
        <a:lstStyle/>
        <a:p>
          <a:endParaRPr lang="ru-RU"/>
        </a:p>
      </dgm:t>
    </dgm:pt>
    <dgm:pt modelId="{9CF5F7B9-76EF-4001-AD04-289D6641ADB9}" type="sibTrans" cxnId="{09B5B037-BEFA-4F96-92E6-7C94EBD84BCD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408D31EE-51F2-427C-95DA-DEA5A5C614F0}">
      <dgm:prSet phldrT="[Текст]"/>
      <dgm:spPr/>
      <dgm:t>
        <a:bodyPr/>
        <a:lstStyle/>
        <a:p>
          <a:r>
            <a:rPr lang="ru-RU" dirty="0" smtClean="0"/>
            <a:t>Она</a:t>
          </a:r>
          <a:endParaRPr lang="ru-RU" dirty="0"/>
        </a:p>
      </dgm:t>
    </dgm:pt>
    <dgm:pt modelId="{9774930E-1055-4885-95C0-49AA0952159F}" type="parTrans" cxnId="{CA186A6B-EE47-4B0A-82E4-14401B076A23}">
      <dgm:prSet/>
      <dgm:spPr/>
      <dgm:t>
        <a:bodyPr/>
        <a:lstStyle/>
        <a:p>
          <a:endParaRPr lang="ru-RU"/>
        </a:p>
      </dgm:t>
    </dgm:pt>
    <dgm:pt modelId="{F1A8D951-62BD-4F0B-A82F-5A33D209175A}" type="sibTrans" cxnId="{CA186A6B-EE47-4B0A-82E4-14401B076A23}">
      <dgm:prSet/>
      <dgm:spPr>
        <a:solidFill>
          <a:schemeClr val="accent2"/>
        </a:solidFill>
      </dgm:spPr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EC56BD39-9778-4244-BDF0-78F3121C61D0}" type="pres">
      <dgm:prSet presAssocID="{1056E515-058B-4A9C-90E8-A3709B76D617}" presName="cycle" presStyleCnt="0">
        <dgm:presLayoutVars>
          <dgm:dir/>
          <dgm:resizeHandles val="exact"/>
        </dgm:presLayoutVars>
      </dgm:prSet>
      <dgm:spPr/>
    </dgm:pt>
    <dgm:pt modelId="{37CE6AE4-D3DE-4117-ABC3-C8458ED97AAB}" type="pres">
      <dgm:prSet presAssocID="{1816ABA2-6F20-4D39-8031-1DCBD41566B1}" presName="node" presStyleLbl="node1" presStyleIdx="0" presStyleCnt="5" custScaleX="193768" custScaleY="71736" custRadScaleRad="92729" custRadScaleInc="-3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88A186-1B7C-46D2-9934-D5FFD1FAF73C}" type="pres">
      <dgm:prSet presAssocID="{AAA52F77-65B2-4B36-A43A-606A6DBB9921}" presName="sibTrans" presStyleLbl="sibTrans2D1" presStyleIdx="0" presStyleCnt="5"/>
      <dgm:spPr/>
    </dgm:pt>
    <dgm:pt modelId="{536393B5-CFDB-4C67-BC22-B88E59DBD3F4}" type="pres">
      <dgm:prSet presAssocID="{AAA52F77-65B2-4B36-A43A-606A6DBB9921}" presName="connectorText" presStyleLbl="sibTrans2D1" presStyleIdx="0" presStyleCnt="5"/>
      <dgm:spPr/>
    </dgm:pt>
    <dgm:pt modelId="{CEC986AB-D35D-4CC4-840B-FDF2DBA6043B}" type="pres">
      <dgm:prSet presAssocID="{14ED2CA4-5059-4A53-A970-9568B8B42D2C}" presName="node" presStyleLbl="node1" presStyleIdx="1" presStyleCnt="5" custRadScaleRad="172603" custRadScaleInc="-3749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AF4929-41B7-49AF-9E99-A851007C9FD6}" type="pres">
      <dgm:prSet presAssocID="{EF40AC7A-62E0-4183-A63B-ADA92C93C54D}" presName="sibTrans" presStyleLbl="sibTrans2D1" presStyleIdx="1" presStyleCnt="5" custAng="12545627" custFlipVert="0" custFlipHor="1" custScaleX="46748" custScaleY="163192" custLinFactNeighborX="-77654" custLinFactNeighborY="-49998"/>
      <dgm:spPr/>
    </dgm:pt>
    <dgm:pt modelId="{BBC0CB35-D66D-4041-8A89-6D5C33B23435}" type="pres">
      <dgm:prSet presAssocID="{EF40AC7A-62E0-4183-A63B-ADA92C93C54D}" presName="connectorText" presStyleLbl="sibTrans2D1" presStyleIdx="1" presStyleCnt="5"/>
      <dgm:spPr/>
    </dgm:pt>
    <dgm:pt modelId="{DDA7DC6A-A4A5-40E3-A24C-7D3B3D574F31}" type="pres">
      <dgm:prSet presAssocID="{AAB187B0-2DA6-4390-B62E-CE893405169B}" presName="node" presStyleLbl="node1" presStyleIdx="2" presStyleCnt="5" custRadScaleRad="174839" custRadScaleInc="-224032">
        <dgm:presLayoutVars>
          <dgm:bulletEnabled val="1"/>
        </dgm:presLayoutVars>
      </dgm:prSet>
      <dgm:spPr/>
    </dgm:pt>
    <dgm:pt modelId="{54B27EA3-8BAC-4F11-9205-A71044FC4B40}" type="pres">
      <dgm:prSet presAssocID="{AC604102-6BE8-428C-AC90-6D3AC04705CD}" presName="sibTrans" presStyleLbl="sibTrans2D1" presStyleIdx="2" presStyleCnt="5" custAng="2969122" custScaleX="41692" custScaleY="188090" custLinFactY="-154491" custLinFactNeighborX="64596" custLinFactNeighborY="-200000"/>
      <dgm:spPr/>
    </dgm:pt>
    <dgm:pt modelId="{F346933E-B444-4AD4-8491-B7CF6E0409B7}" type="pres">
      <dgm:prSet presAssocID="{AC604102-6BE8-428C-AC90-6D3AC04705CD}" presName="connectorText" presStyleLbl="sibTrans2D1" presStyleIdx="2" presStyleCnt="5"/>
      <dgm:spPr/>
    </dgm:pt>
    <dgm:pt modelId="{AF0B5215-CF5D-4F31-A814-AFD6C7A2883C}" type="pres">
      <dgm:prSet presAssocID="{E7F67A3B-F902-4FA9-A176-9CBC49A20D44}" presName="node" presStyleLbl="node1" presStyleIdx="3" presStyleCnt="5" custRadScaleRad="180063" custRadScaleInc="76667">
        <dgm:presLayoutVars>
          <dgm:bulletEnabled val="1"/>
        </dgm:presLayoutVars>
      </dgm:prSet>
      <dgm:spPr/>
    </dgm:pt>
    <dgm:pt modelId="{D9DF71DF-0E25-40B1-AE9F-0B4B8BD3BC34}" type="pres">
      <dgm:prSet presAssocID="{9CF5F7B9-76EF-4001-AD04-289D6641ADB9}" presName="sibTrans" presStyleLbl="sibTrans2D1" presStyleIdx="3" presStyleCnt="5" custAng="16199991" custFlipHor="1" custScaleX="56445" custScaleY="159071" custLinFactX="-26092" custLinFactY="-100000" custLinFactNeighborX="-100000" custLinFactNeighborY="-194845"/>
      <dgm:spPr/>
    </dgm:pt>
    <dgm:pt modelId="{050CA0E0-3504-4709-91B4-E35041A13B3A}" type="pres">
      <dgm:prSet presAssocID="{9CF5F7B9-76EF-4001-AD04-289D6641ADB9}" presName="connectorText" presStyleLbl="sibTrans2D1" presStyleIdx="3" presStyleCnt="5"/>
      <dgm:spPr/>
    </dgm:pt>
    <dgm:pt modelId="{E9927EF4-48A4-4F09-B87F-4DC57D739600}" type="pres">
      <dgm:prSet presAssocID="{408D31EE-51F2-427C-95DA-DEA5A5C614F0}" presName="node" presStyleLbl="node1" presStyleIdx="4" presStyleCnt="5" custRadScaleRad="178616" custRadScaleInc="-476026">
        <dgm:presLayoutVars>
          <dgm:bulletEnabled val="1"/>
        </dgm:presLayoutVars>
      </dgm:prSet>
      <dgm:spPr/>
    </dgm:pt>
    <dgm:pt modelId="{00879AE3-C103-4787-BC0D-16A2DD28D028}" type="pres">
      <dgm:prSet presAssocID="{F1A8D951-62BD-4F0B-A82F-5A33D209175A}" presName="sibTrans" presStyleLbl="sibTrans2D1" presStyleIdx="4" presStyleCnt="5" custAng="2462847" custScaleX="75964" custScaleY="175004" custLinFactNeighborX="89451" custLinFactNeighborY="53474"/>
      <dgm:spPr/>
    </dgm:pt>
    <dgm:pt modelId="{6F039934-4FE9-4F7D-8C0C-9C9D0B3C31DE}" type="pres">
      <dgm:prSet presAssocID="{F1A8D951-62BD-4F0B-A82F-5A33D209175A}" presName="connectorText" presStyleLbl="sibTrans2D1" presStyleIdx="4" presStyleCnt="5"/>
      <dgm:spPr/>
    </dgm:pt>
  </dgm:ptLst>
  <dgm:cxnLst>
    <dgm:cxn modelId="{48AA2B44-0285-497D-BCAD-EFCF5C363991}" type="presOf" srcId="{1056E515-058B-4A9C-90E8-A3709B76D617}" destId="{EC56BD39-9778-4244-BDF0-78F3121C61D0}" srcOrd="0" destOrd="0" presId="urn:microsoft.com/office/officeart/2005/8/layout/cycle2"/>
    <dgm:cxn modelId="{2973EAA5-FF62-4C1A-AB09-4A5A15B06467}" type="presOf" srcId="{AC604102-6BE8-428C-AC90-6D3AC04705CD}" destId="{54B27EA3-8BAC-4F11-9205-A71044FC4B40}" srcOrd="0" destOrd="0" presId="urn:microsoft.com/office/officeart/2005/8/layout/cycle2"/>
    <dgm:cxn modelId="{B6B2E4AA-8E9E-4EFD-8308-E6AE9F6926D1}" type="presOf" srcId="{14ED2CA4-5059-4A53-A970-9568B8B42D2C}" destId="{CEC986AB-D35D-4CC4-840B-FDF2DBA6043B}" srcOrd="0" destOrd="0" presId="urn:microsoft.com/office/officeart/2005/8/layout/cycle2"/>
    <dgm:cxn modelId="{55943B2A-C584-4DFE-80E9-CC4248953A2F}" srcId="{1056E515-058B-4A9C-90E8-A3709B76D617}" destId="{14ED2CA4-5059-4A53-A970-9568B8B42D2C}" srcOrd="1" destOrd="0" parTransId="{65E030E8-9A5B-4781-ADF4-87755592D3B3}" sibTransId="{EF40AC7A-62E0-4183-A63B-ADA92C93C54D}"/>
    <dgm:cxn modelId="{E6038C34-AC47-4761-B2D3-AA37AA570245}" type="presOf" srcId="{9CF5F7B9-76EF-4001-AD04-289D6641ADB9}" destId="{D9DF71DF-0E25-40B1-AE9F-0B4B8BD3BC34}" srcOrd="0" destOrd="0" presId="urn:microsoft.com/office/officeart/2005/8/layout/cycle2"/>
    <dgm:cxn modelId="{CA186A6B-EE47-4B0A-82E4-14401B076A23}" srcId="{1056E515-058B-4A9C-90E8-A3709B76D617}" destId="{408D31EE-51F2-427C-95DA-DEA5A5C614F0}" srcOrd="4" destOrd="0" parTransId="{9774930E-1055-4885-95C0-49AA0952159F}" sibTransId="{F1A8D951-62BD-4F0B-A82F-5A33D209175A}"/>
    <dgm:cxn modelId="{F8914809-EC16-4367-9716-C594929B1DCB}" type="presOf" srcId="{408D31EE-51F2-427C-95DA-DEA5A5C614F0}" destId="{E9927EF4-48A4-4F09-B87F-4DC57D739600}" srcOrd="0" destOrd="0" presId="urn:microsoft.com/office/officeart/2005/8/layout/cycle2"/>
    <dgm:cxn modelId="{B4508595-5FEB-4D98-A440-73D1FE229B51}" type="presOf" srcId="{EF40AC7A-62E0-4183-A63B-ADA92C93C54D}" destId="{06AF4929-41B7-49AF-9E99-A851007C9FD6}" srcOrd="0" destOrd="0" presId="urn:microsoft.com/office/officeart/2005/8/layout/cycle2"/>
    <dgm:cxn modelId="{09B5B037-BEFA-4F96-92E6-7C94EBD84BCD}" srcId="{1056E515-058B-4A9C-90E8-A3709B76D617}" destId="{E7F67A3B-F902-4FA9-A176-9CBC49A20D44}" srcOrd="3" destOrd="0" parTransId="{3FB62472-4E91-43C5-8189-42DC989D872C}" sibTransId="{9CF5F7B9-76EF-4001-AD04-289D6641ADB9}"/>
    <dgm:cxn modelId="{D54A57DA-AFE6-4088-89E7-FF49E5C2CA26}" type="presOf" srcId="{F1A8D951-62BD-4F0B-A82F-5A33D209175A}" destId="{6F039934-4FE9-4F7D-8C0C-9C9D0B3C31DE}" srcOrd="1" destOrd="0" presId="urn:microsoft.com/office/officeart/2005/8/layout/cycle2"/>
    <dgm:cxn modelId="{183BD181-3BED-4377-B824-B1CE737600E4}" srcId="{1056E515-058B-4A9C-90E8-A3709B76D617}" destId="{AAB187B0-2DA6-4390-B62E-CE893405169B}" srcOrd="2" destOrd="0" parTransId="{027B8117-F1BD-480F-975C-A34ADE2B16EF}" sibTransId="{AC604102-6BE8-428C-AC90-6D3AC04705CD}"/>
    <dgm:cxn modelId="{CC020690-BDDB-4AD4-AFAA-2A04B4226E4E}" type="presOf" srcId="{E7F67A3B-F902-4FA9-A176-9CBC49A20D44}" destId="{AF0B5215-CF5D-4F31-A814-AFD6C7A2883C}" srcOrd="0" destOrd="0" presId="urn:microsoft.com/office/officeart/2005/8/layout/cycle2"/>
    <dgm:cxn modelId="{A5701065-D829-4A62-8CA4-DB9ADDE1318A}" type="presOf" srcId="{1816ABA2-6F20-4D39-8031-1DCBD41566B1}" destId="{37CE6AE4-D3DE-4117-ABC3-C8458ED97AAB}" srcOrd="0" destOrd="0" presId="urn:microsoft.com/office/officeart/2005/8/layout/cycle2"/>
    <dgm:cxn modelId="{8C3C45AC-90CD-48F3-9F7F-F4ADF336EDF8}" srcId="{1056E515-058B-4A9C-90E8-A3709B76D617}" destId="{1816ABA2-6F20-4D39-8031-1DCBD41566B1}" srcOrd="0" destOrd="0" parTransId="{2D03DE6C-7500-411E-B138-F5B8A161C890}" sibTransId="{AAA52F77-65B2-4B36-A43A-606A6DBB9921}"/>
    <dgm:cxn modelId="{DC819866-DA5D-40BF-99CD-D4EDB9428B8D}" type="presOf" srcId="{AAA52F77-65B2-4B36-A43A-606A6DBB9921}" destId="{536393B5-CFDB-4C67-BC22-B88E59DBD3F4}" srcOrd="1" destOrd="0" presId="urn:microsoft.com/office/officeart/2005/8/layout/cycle2"/>
    <dgm:cxn modelId="{651DB8DA-041C-4829-8A85-CB7543839DAF}" type="presOf" srcId="{9CF5F7B9-76EF-4001-AD04-289D6641ADB9}" destId="{050CA0E0-3504-4709-91B4-E35041A13B3A}" srcOrd="1" destOrd="0" presId="urn:microsoft.com/office/officeart/2005/8/layout/cycle2"/>
    <dgm:cxn modelId="{31E0D472-FE95-46EE-A5BF-E9872E1AA097}" type="presOf" srcId="{AC604102-6BE8-428C-AC90-6D3AC04705CD}" destId="{F346933E-B444-4AD4-8491-B7CF6E0409B7}" srcOrd="1" destOrd="0" presId="urn:microsoft.com/office/officeart/2005/8/layout/cycle2"/>
    <dgm:cxn modelId="{F5AB0367-6D6C-4F60-9123-4DA1E39E0E57}" type="presOf" srcId="{EF40AC7A-62E0-4183-A63B-ADA92C93C54D}" destId="{BBC0CB35-D66D-4041-8A89-6D5C33B23435}" srcOrd="1" destOrd="0" presId="urn:microsoft.com/office/officeart/2005/8/layout/cycle2"/>
    <dgm:cxn modelId="{732C8A64-0B02-42E0-8E10-9FCA1EB79274}" type="presOf" srcId="{AAB187B0-2DA6-4390-B62E-CE893405169B}" destId="{DDA7DC6A-A4A5-40E3-A24C-7D3B3D574F31}" srcOrd="0" destOrd="0" presId="urn:microsoft.com/office/officeart/2005/8/layout/cycle2"/>
    <dgm:cxn modelId="{BE234892-E4AC-4B82-A2A3-A1EB525FCB85}" type="presOf" srcId="{AAA52F77-65B2-4B36-A43A-606A6DBB9921}" destId="{FD88A186-1B7C-46D2-9934-D5FFD1FAF73C}" srcOrd="0" destOrd="0" presId="urn:microsoft.com/office/officeart/2005/8/layout/cycle2"/>
    <dgm:cxn modelId="{625796B0-885F-434F-BE49-7D41E7482078}" type="presOf" srcId="{F1A8D951-62BD-4F0B-A82F-5A33D209175A}" destId="{00879AE3-C103-4787-BC0D-16A2DD28D028}" srcOrd="0" destOrd="0" presId="urn:microsoft.com/office/officeart/2005/8/layout/cycle2"/>
    <dgm:cxn modelId="{2BA6B406-F51B-495F-A2F7-45AF8FE6D280}" type="presParOf" srcId="{EC56BD39-9778-4244-BDF0-78F3121C61D0}" destId="{37CE6AE4-D3DE-4117-ABC3-C8458ED97AAB}" srcOrd="0" destOrd="0" presId="urn:microsoft.com/office/officeart/2005/8/layout/cycle2"/>
    <dgm:cxn modelId="{7329BDFA-249F-4D70-A085-254C6FFD07A9}" type="presParOf" srcId="{EC56BD39-9778-4244-BDF0-78F3121C61D0}" destId="{FD88A186-1B7C-46D2-9934-D5FFD1FAF73C}" srcOrd="1" destOrd="0" presId="urn:microsoft.com/office/officeart/2005/8/layout/cycle2"/>
    <dgm:cxn modelId="{0392960E-CCED-4E33-9D4D-7D82354D7CAF}" type="presParOf" srcId="{FD88A186-1B7C-46D2-9934-D5FFD1FAF73C}" destId="{536393B5-CFDB-4C67-BC22-B88E59DBD3F4}" srcOrd="0" destOrd="0" presId="urn:microsoft.com/office/officeart/2005/8/layout/cycle2"/>
    <dgm:cxn modelId="{F60B9BD9-281B-4BAA-841B-17C73AA266F0}" type="presParOf" srcId="{EC56BD39-9778-4244-BDF0-78F3121C61D0}" destId="{CEC986AB-D35D-4CC4-840B-FDF2DBA6043B}" srcOrd="2" destOrd="0" presId="urn:microsoft.com/office/officeart/2005/8/layout/cycle2"/>
    <dgm:cxn modelId="{2C663047-44D6-42BA-B356-7816633F6DE8}" type="presParOf" srcId="{EC56BD39-9778-4244-BDF0-78F3121C61D0}" destId="{06AF4929-41B7-49AF-9E99-A851007C9FD6}" srcOrd="3" destOrd="0" presId="urn:microsoft.com/office/officeart/2005/8/layout/cycle2"/>
    <dgm:cxn modelId="{A83F981B-1F97-49B9-B669-E8AB2D55460B}" type="presParOf" srcId="{06AF4929-41B7-49AF-9E99-A851007C9FD6}" destId="{BBC0CB35-D66D-4041-8A89-6D5C33B23435}" srcOrd="0" destOrd="0" presId="urn:microsoft.com/office/officeart/2005/8/layout/cycle2"/>
    <dgm:cxn modelId="{5B32383A-BE6E-485E-A18E-72526B20A6D4}" type="presParOf" srcId="{EC56BD39-9778-4244-BDF0-78F3121C61D0}" destId="{DDA7DC6A-A4A5-40E3-A24C-7D3B3D574F31}" srcOrd="4" destOrd="0" presId="urn:microsoft.com/office/officeart/2005/8/layout/cycle2"/>
    <dgm:cxn modelId="{6CAF9C93-7EC0-4001-A2A6-DDE8E20C7922}" type="presParOf" srcId="{EC56BD39-9778-4244-BDF0-78F3121C61D0}" destId="{54B27EA3-8BAC-4F11-9205-A71044FC4B40}" srcOrd="5" destOrd="0" presId="urn:microsoft.com/office/officeart/2005/8/layout/cycle2"/>
    <dgm:cxn modelId="{D93BF4A5-8816-40EC-BB5C-931B45DB6727}" type="presParOf" srcId="{54B27EA3-8BAC-4F11-9205-A71044FC4B40}" destId="{F346933E-B444-4AD4-8491-B7CF6E0409B7}" srcOrd="0" destOrd="0" presId="urn:microsoft.com/office/officeart/2005/8/layout/cycle2"/>
    <dgm:cxn modelId="{29A7366D-24B6-4903-816E-EAC946ADE073}" type="presParOf" srcId="{EC56BD39-9778-4244-BDF0-78F3121C61D0}" destId="{AF0B5215-CF5D-4F31-A814-AFD6C7A2883C}" srcOrd="6" destOrd="0" presId="urn:microsoft.com/office/officeart/2005/8/layout/cycle2"/>
    <dgm:cxn modelId="{8EC3D4E8-83CF-4A7C-8E42-53F24E0CA7EE}" type="presParOf" srcId="{EC56BD39-9778-4244-BDF0-78F3121C61D0}" destId="{D9DF71DF-0E25-40B1-AE9F-0B4B8BD3BC34}" srcOrd="7" destOrd="0" presId="urn:microsoft.com/office/officeart/2005/8/layout/cycle2"/>
    <dgm:cxn modelId="{4D44D04B-1E17-46CA-97E5-D3E25EFDF9CE}" type="presParOf" srcId="{D9DF71DF-0E25-40B1-AE9F-0B4B8BD3BC34}" destId="{050CA0E0-3504-4709-91B4-E35041A13B3A}" srcOrd="0" destOrd="0" presId="urn:microsoft.com/office/officeart/2005/8/layout/cycle2"/>
    <dgm:cxn modelId="{1C6DFFD8-D2D4-440A-AFC6-16AC92D2DF56}" type="presParOf" srcId="{EC56BD39-9778-4244-BDF0-78F3121C61D0}" destId="{E9927EF4-48A4-4F09-B87F-4DC57D739600}" srcOrd="8" destOrd="0" presId="urn:microsoft.com/office/officeart/2005/8/layout/cycle2"/>
    <dgm:cxn modelId="{A99B39DB-7A38-4A40-A325-18F117CDE184}" type="presParOf" srcId="{EC56BD39-9778-4244-BDF0-78F3121C61D0}" destId="{00879AE3-C103-4787-BC0D-16A2DD28D028}" srcOrd="9" destOrd="0" presId="urn:microsoft.com/office/officeart/2005/8/layout/cycle2"/>
    <dgm:cxn modelId="{79279FD7-838F-415D-A32D-1BA861301946}" type="presParOf" srcId="{00879AE3-C103-4787-BC0D-16A2DD28D028}" destId="{6F039934-4FE9-4F7D-8C0C-9C9D0B3C31D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E6AE4-D3DE-4117-ABC3-C8458ED97AAB}">
      <dsp:nvSpPr>
        <dsp:cNvPr id="0" name=""/>
        <dsp:cNvSpPr/>
      </dsp:nvSpPr>
      <dsp:spPr>
        <a:xfrm>
          <a:off x="1823865" y="288175"/>
          <a:ext cx="2376261" cy="8797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Вместе дружная семья!</a:t>
          </a:r>
          <a:endParaRPr lang="ru-RU" sz="1800" kern="1200" dirty="0"/>
        </a:p>
      </dsp:txBody>
      <dsp:txXfrm>
        <a:off x="2171860" y="417008"/>
        <a:ext cx="1680271" cy="622063"/>
      </dsp:txXfrm>
    </dsp:sp>
    <dsp:sp modelId="{FD88A186-1B7C-46D2-9934-D5FFD1FAF73C}">
      <dsp:nvSpPr>
        <dsp:cNvPr id="0" name=""/>
        <dsp:cNvSpPr/>
      </dsp:nvSpPr>
      <dsp:spPr>
        <a:xfrm rot="10476977">
          <a:off x="1399899" y="657636"/>
          <a:ext cx="32648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1497628" y="735819"/>
        <a:ext cx="228537" cy="248335"/>
      </dsp:txXfrm>
    </dsp:sp>
    <dsp:sp modelId="{CEC986AB-D35D-4CC4-840B-FDF2DBA6043B}">
      <dsp:nvSpPr>
        <dsp:cNvPr id="0" name=""/>
        <dsp:cNvSpPr/>
      </dsp:nvSpPr>
      <dsp:spPr>
        <a:xfrm>
          <a:off x="23659" y="338706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Я</a:t>
          </a:r>
          <a:endParaRPr lang="ru-RU" sz="1800" kern="1200" dirty="0"/>
        </a:p>
      </dsp:txBody>
      <dsp:txXfrm>
        <a:off x="203253" y="518300"/>
        <a:ext cx="867155" cy="867155"/>
      </dsp:txXfrm>
    </dsp:sp>
    <dsp:sp modelId="{06AF4929-41B7-49AF-9E99-A851007C9FD6}">
      <dsp:nvSpPr>
        <dsp:cNvPr id="0" name=""/>
        <dsp:cNvSpPr/>
      </dsp:nvSpPr>
      <dsp:spPr>
        <a:xfrm rot="9054367" flipH="1">
          <a:off x="1067397" y="407226"/>
          <a:ext cx="896821" cy="6754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080181" y="591577"/>
        <a:ext cx="694190" cy="405263"/>
      </dsp:txXfrm>
    </dsp:sp>
    <dsp:sp modelId="{DDA7DC6A-A4A5-40E3-A24C-7D3B3D574F31}">
      <dsp:nvSpPr>
        <dsp:cNvPr id="0" name=""/>
        <dsp:cNvSpPr/>
      </dsp:nvSpPr>
      <dsp:spPr>
        <a:xfrm>
          <a:off x="4869656" y="338714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Ты</a:t>
          </a:r>
          <a:endParaRPr lang="ru-RU" sz="1800" kern="1200" dirty="0"/>
        </a:p>
      </dsp:txBody>
      <dsp:txXfrm>
        <a:off x="5049250" y="518308"/>
        <a:ext cx="867155" cy="867155"/>
      </dsp:txXfrm>
    </dsp:sp>
    <dsp:sp modelId="{54B27EA3-8BAC-4F11-9205-A71044FC4B40}">
      <dsp:nvSpPr>
        <dsp:cNvPr id="0" name=""/>
        <dsp:cNvSpPr/>
      </dsp:nvSpPr>
      <dsp:spPr>
        <a:xfrm rot="12146792">
          <a:off x="4088016" y="309204"/>
          <a:ext cx="937099" cy="7784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4312715" y="509487"/>
        <a:ext cx="703553" cy="467093"/>
      </dsp:txXfrm>
    </dsp:sp>
    <dsp:sp modelId="{AF0B5215-CF5D-4F31-A814-AFD6C7A2883C}">
      <dsp:nvSpPr>
        <dsp:cNvPr id="0" name=""/>
        <dsp:cNvSpPr/>
      </dsp:nvSpPr>
      <dsp:spPr>
        <a:xfrm>
          <a:off x="0" y="2824087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Он</a:t>
          </a:r>
          <a:endParaRPr lang="ru-RU" sz="1800" kern="1200" dirty="0"/>
        </a:p>
      </dsp:txBody>
      <dsp:txXfrm>
        <a:off x="179594" y="3003681"/>
        <a:ext cx="867155" cy="867155"/>
      </dsp:txXfrm>
    </dsp:sp>
    <dsp:sp modelId="{D9DF71DF-0E25-40B1-AE9F-0B4B8BD3BC34}">
      <dsp:nvSpPr>
        <dsp:cNvPr id="0" name=""/>
        <dsp:cNvSpPr/>
      </dsp:nvSpPr>
      <dsp:spPr>
        <a:xfrm rot="5400005" flipH="1">
          <a:off x="13605" y="1887734"/>
          <a:ext cx="1089927" cy="658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12362" y="2118167"/>
        <a:ext cx="892413" cy="395028"/>
      </dsp:txXfrm>
    </dsp:sp>
    <dsp:sp modelId="{E9927EF4-48A4-4F09-B87F-4DC57D739600}">
      <dsp:nvSpPr>
        <dsp:cNvPr id="0" name=""/>
        <dsp:cNvSpPr/>
      </dsp:nvSpPr>
      <dsp:spPr>
        <a:xfrm>
          <a:off x="4869656" y="2824092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Она</a:t>
          </a:r>
          <a:endParaRPr lang="ru-RU" sz="1800" kern="1200" dirty="0"/>
        </a:p>
      </dsp:txBody>
      <dsp:txXfrm>
        <a:off x="5049250" y="3003686"/>
        <a:ext cx="867155" cy="867155"/>
      </dsp:txXfrm>
    </dsp:sp>
    <dsp:sp modelId="{00879AE3-C103-4787-BC0D-16A2DD28D028}">
      <dsp:nvSpPr>
        <dsp:cNvPr id="0" name=""/>
        <dsp:cNvSpPr/>
      </dsp:nvSpPr>
      <dsp:spPr>
        <a:xfrm rot="16120944">
          <a:off x="4935126" y="1951254"/>
          <a:ext cx="1002302" cy="7243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solidFill>
              <a:schemeClr val="tx2"/>
            </a:solidFill>
          </a:endParaRPr>
        </a:p>
      </dsp:txBody>
      <dsp:txXfrm rot="10800000">
        <a:off x="5046273" y="2204739"/>
        <a:ext cx="785005" cy="4345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89953A82-5458-494F-9C74-4BEF8EE96CEE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50FE-6E88-4575-8F62-BD144C5821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3A82-5458-494F-9C74-4BEF8EE96CEE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50FE-6E88-4575-8F62-BD144C5821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3A82-5458-494F-9C74-4BEF8EE96CEE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50FE-6E88-4575-8F62-BD144C5821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3A82-5458-494F-9C74-4BEF8EE96CEE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50FE-6E88-4575-8F62-BD144C58213B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3A82-5458-494F-9C74-4BEF8EE96CEE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50FE-6E88-4575-8F62-BD144C58213B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3A82-5458-494F-9C74-4BEF8EE96CEE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50FE-6E88-4575-8F62-BD144C58213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3A82-5458-494F-9C74-4BEF8EE96CEE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50FE-6E88-4575-8F62-BD144C5821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3A82-5458-494F-9C74-4BEF8EE96CEE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50FE-6E88-4575-8F62-BD144C58213B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3A82-5458-494F-9C74-4BEF8EE96CEE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50FE-6E88-4575-8F62-BD144C5821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3A82-5458-494F-9C74-4BEF8EE96CEE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50FE-6E88-4575-8F62-BD144C58213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53A82-5458-494F-9C74-4BEF8EE96CEE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50FE-6E88-4575-8F62-BD144C5821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89953A82-5458-494F-9C74-4BEF8EE96CEE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9A4950FE-6E88-4575-8F62-BD144C58213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270917" y="404664"/>
            <a:ext cx="6400800" cy="1295400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4 «г» КЛАСС!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1412776"/>
            <a:ext cx="6400800" cy="1080120"/>
          </a:xfrm>
        </p:spPr>
        <p:txBody>
          <a:bodyPr>
            <a:normAutofit/>
          </a:bodyPr>
          <a:lstStyle/>
          <a:p>
            <a:r>
              <a:rPr lang="ru-RU" b="1" i="0" dirty="0" smtClean="0"/>
              <a:t>Классный руководитель :</a:t>
            </a:r>
          </a:p>
          <a:p>
            <a:r>
              <a:rPr lang="ru-RU" b="1" dirty="0" smtClean="0"/>
              <a:t>Быстрицкая Елена Дмитриевна</a:t>
            </a:r>
            <a:endParaRPr lang="ru-RU" b="1" dirty="0"/>
          </a:p>
        </p:txBody>
      </p:sp>
      <p:pic>
        <p:nvPicPr>
          <p:cNvPr id="1026" name="Picture 2" descr="E:\4 Г\IMG_9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92896"/>
            <a:ext cx="612068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75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484784"/>
            <a:ext cx="7056784" cy="6404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Поход в </a:t>
            </a:r>
            <a:r>
              <a:rPr lang="ru-RU" dirty="0" err="1" smtClean="0">
                <a:solidFill>
                  <a:srgbClr val="FFC000"/>
                </a:solidFill>
                <a:latin typeface="Arial Black" pitchFamily="34" charset="0"/>
              </a:rPr>
              <a:t>ахштырские</a:t>
            </a: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 пещеры!</a:t>
            </a:r>
            <a:endParaRPr lang="ru-RU" dirty="0">
              <a:solidFill>
                <a:srgbClr val="FFC000"/>
              </a:solidFill>
              <a:latin typeface="Arial Black" pitchFamily="34" charset="0"/>
            </a:endParaRPr>
          </a:p>
        </p:txBody>
      </p:sp>
      <p:pic>
        <p:nvPicPr>
          <p:cNvPr id="9218" name="Picture 2" descr="E:\4 Г\IMG_9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348880"/>
            <a:ext cx="4608512" cy="327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23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24744"/>
            <a:ext cx="7236804" cy="64807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itchFamily="34" charset="0"/>
              </a:rPr>
              <a:t> каждый день как праздник!</a:t>
            </a:r>
            <a:endParaRPr lang="ru-RU" sz="2800" dirty="0">
              <a:solidFill>
                <a:schemeClr val="accent6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E:\4 Г\IMG_9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48880"/>
            <a:ext cx="6552728" cy="326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56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08720"/>
            <a:ext cx="7128792" cy="864096"/>
          </a:xfrm>
        </p:spPr>
        <p:txBody>
          <a:bodyPr>
            <a:noAutofit/>
          </a:bodyPr>
          <a:lstStyle/>
          <a:p>
            <a:r>
              <a:rPr lang="ru-RU" sz="2000" dirty="0" smtClean="0"/>
              <a:t>Наш класс самый дружный!</a:t>
            </a:r>
            <a:br>
              <a:rPr lang="ru-RU" sz="2000" dirty="0" smtClean="0"/>
            </a:br>
            <a:r>
              <a:rPr lang="ru-RU" sz="2000" dirty="0" smtClean="0"/>
              <a:t>всегда вместе, что бы не случилось…</a:t>
            </a:r>
            <a:endParaRPr lang="ru-RU" sz="2000" dirty="0"/>
          </a:p>
        </p:txBody>
      </p:sp>
      <p:pic>
        <p:nvPicPr>
          <p:cNvPr id="2050" name="Picture 2" descr="E:\4 Г\IMG_9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348880"/>
            <a:ext cx="3816424" cy="328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7224918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133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2306" y="1052736"/>
            <a:ext cx="6400800" cy="685800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9 мая…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4 Г\IMG_89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648072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052736"/>
            <a:ext cx="6400800" cy="6858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День победы!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4 Г\IMG_9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6336703" cy="368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63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8351" y="1412776"/>
            <a:ext cx="3312368" cy="2304256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solidFill>
                  <a:srgbClr val="FFFF00"/>
                </a:solidFill>
                <a:latin typeface="Arial Black" pitchFamily="34" charset="0"/>
              </a:rPr>
              <a:t>Благотво-рительная</a:t>
            </a:r>
            <a:r>
              <a:rPr lang="ru-RU" sz="2800" dirty="0" smtClean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Arial Black" pitchFamily="34" charset="0"/>
              </a:rPr>
              <a:t>ярмарка!</a:t>
            </a:r>
            <a:endParaRPr lang="ru-RU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5122" name="Picture 2" descr="E:\4 Г\IMG_9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324036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ердце 3"/>
          <p:cNvSpPr/>
          <p:nvPr/>
        </p:nvSpPr>
        <p:spPr>
          <a:xfrm>
            <a:off x="2271267" y="3717032"/>
            <a:ext cx="1299956" cy="1609328"/>
          </a:xfrm>
          <a:prstGeom prst="heart">
            <a:avLst/>
          </a:prstGeom>
          <a:solidFill>
            <a:srgbClr val="FF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9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09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59024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Школьный концерт!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:\4 Г\IMG_9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44824"/>
            <a:ext cx="648072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28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5" y="1295400"/>
            <a:ext cx="3816423" cy="242163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Экскурсия в музей!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7170" name="Picture 2" descr="E:\4 Г\IMG_9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77" y="1204488"/>
            <a:ext cx="3378508" cy="445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домой 4">
            <a:hlinkClick r:id="" action="ppaction://noaction" highlightClick="1"/>
          </p:cNvPr>
          <p:cNvSpPr/>
          <p:nvPr/>
        </p:nvSpPr>
        <p:spPr>
          <a:xfrm>
            <a:off x="5652120" y="3789040"/>
            <a:ext cx="1440160" cy="15464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47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6323" y="1118476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Прогулка по парку!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8194" name="Picture 2" descr="E:\4 Г\IMG_9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04276"/>
            <a:ext cx="4725991" cy="385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23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124744"/>
            <a:ext cx="3272408" cy="230425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92D050"/>
                </a:solidFill>
                <a:latin typeface="Arial Black" pitchFamily="34" charset="0"/>
              </a:rPr>
              <a:t>Летний лагерь!</a:t>
            </a:r>
            <a:endParaRPr lang="ru-RU" dirty="0">
              <a:solidFill>
                <a:srgbClr val="92D050"/>
              </a:solidFill>
              <a:latin typeface="Arial Black" pitchFamily="34" charset="0"/>
            </a:endParaRPr>
          </a:p>
        </p:txBody>
      </p:sp>
      <p:pic>
        <p:nvPicPr>
          <p:cNvPr id="10242" name="Picture 2" descr="E:\4 Г\IMG_9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340237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лнце 3"/>
          <p:cNvSpPr/>
          <p:nvPr/>
        </p:nvSpPr>
        <p:spPr>
          <a:xfrm>
            <a:off x="2123728" y="3573016"/>
            <a:ext cx="1753344" cy="187220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73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74</TotalTime>
  <Words>59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Кутюр</vt:lpstr>
      <vt:lpstr>4 «г» КЛАСС!</vt:lpstr>
      <vt:lpstr>Наш класс самый дружный! всегда вместе, что бы не случилось…</vt:lpstr>
      <vt:lpstr>9 мая…</vt:lpstr>
      <vt:lpstr>День победы!</vt:lpstr>
      <vt:lpstr>Благотво-рительная ярмарка!</vt:lpstr>
      <vt:lpstr>Школьный концерт!</vt:lpstr>
      <vt:lpstr>Экскурсия в музей!</vt:lpstr>
      <vt:lpstr>Прогулка по парку!</vt:lpstr>
      <vt:lpstr>Летний лагерь!</vt:lpstr>
      <vt:lpstr>Поход в ахштырские пещеры!</vt:lpstr>
      <vt:lpstr> каждый день как праздник!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«г» КЛАСС!</dc:title>
  <dc:creator>и</dc:creator>
  <cp:lastModifiedBy>и</cp:lastModifiedBy>
  <cp:revision>7</cp:revision>
  <dcterms:created xsi:type="dcterms:W3CDTF">2017-02-05T17:36:05Z</dcterms:created>
  <dcterms:modified xsi:type="dcterms:W3CDTF">2017-02-05T18:50:52Z</dcterms:modified>
</cp:coreProperties>
</file>