
<file path=[Content_Types].xml><?xml version="1.0" encoding="utf-8"?>
<Types xmlns="http://schemas.openxmlformats.org/package/2006/content-types">
  <Default Extension="mp3" ContentType="audio/mpeg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60" r:id="rId4"/>
  </p:sldMasterIdLst>
  <p:notesMasterIdLst>
    <p:notesMasterId r:id="rId13"/>
  </p:notesMasterIdLst>
  <p:handoutMasterIdLst>
    <p:handoutMasterId r:id="rId14"/>
  </p:handoutMasterIdLst>
  <p:sldIdLst>
    <p:sldId id="264" r:id="rId5"/>
    <p:sldId id="276" r:id="rId6"/>
    <p:sldId id="277" r:id="rId7"/>
    <p:sldId id="278" r:id="rId8"/>
    <p:sldId id="279" r:id="rId9"/>
    <p:sldId id="266" r:id="rId10"/>
    <p:sldId id="268" r:id="rId11"/>
    <p:sldId id="269" r:id="rId12"/>
  </p:sldIdLst>
  <p:sldSz cx="12188825" cy="6858000"/>
  <p:notesSz cx="6858000" cy="9144000"/>
  <p:defaultTextStyle>
    <a:defPPr rtl="0">
      <a:defRPr lang="ru-ru"/>
    </a:defPPr>
    <a:lvl1pPr marL="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949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898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848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3797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4746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5696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6645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7594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9" pos="3839" userDrawn="1">
          <p15:clr>
            <a:srgbClr val="A4A3A4"/>
          </p15:clr>
        </p15:guide>
        <p15:guide id="10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69012ECD-51FC-41F1-AA8D-1B2483CD663E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howGuides="1">
      <p:cViewPr varScale="1">
        <p:scale>
          <a:sx n="115" d="100"/>
          <a:sy n="115" d="100"/>
        </p:scale>
        <p:origin x="378" y="108"/>
      </p:cViewPr>
      <p:guideLst>
        <p:guide pos="3839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90" d="100"/>
          <a:sy n="90" d="100"/>
        </p:scale>
        <p:origin x="3774" y="10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верхне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endParaRPr lang="ru-RU" dirty="0">
              <a:solidFill>
                <a:schemeClr val="tx2"/>
              </a:solidFill>
            </a:endParaRPr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algn="r" rtl="0"/>
            <a:fld id="{8484CA07-C5E7-423F-8A89-CDEFB98BBBBD}" type="datetime1">
              <a:rPr lang="ru-RU" smtClean="0">
                <a:solidFill>
                  <a:schemeClr val="tx2"/>
                </a:solidFill>
              </a:rPr>
              <a:pPr algn="r" rtl="0"/>
              <a:t>01.02.2017</a:t>
            </a:fld>
            <a:endParaRPr lang="ru-RU" dirty="0">
              <a:solidFill>
                <a:schemeClr val="tx2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endParaRPr lang="ru-RU" dirty="0">
              <a:solidFill>
                <a:schemeClr val="tx2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algn="r" rtl="0"/>
            <a:fld id="{CFD77566-CD65-4859-9FA1-43956DC85B8C}" type="slidenum">
              <a:rPr lang="ru-RU" smtClean="0">
                <a:solidFill>
                  <a:schemeClr val="tx2"/>
                </a:solidFill>
              </a:rPr>
              <a:pPr algn="r" rtl="0"/>
              <a:t>‹#›</a:t>
            </a:fld>
            <a:endParaRPr lang="ru-RU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87983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верхне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>
                <a:solidFill>
                  <a:schemeClr val="tx2"/>
                </a:solidFill>
              </a:defRPr>
            </a:lvl1pPr>
          </a:lstStyle>
          <a:p>
            <a:pPr rtl="0"/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rtl="0">
              <a:defRPr sz="1200">
                <a:solidFill>
                  <a:schemeClr val="tx2"/>
                </a:solidFill>
              </a:defRPr>
            </a:lvl1pPr>
          </a:lstStyle>
          <a:p>
            <a:fld id="{398E138F-070A-4ABE-8680-EE3B75046655}" type="datetime1">
              <a:rPr lang="ru-RU" smtClean="0"/>
              <a:pPr/>
              <a:t>01.02.2017</a:t>
            </a:fld>
            <a:endParaRPr lang="ru-RU" dirty="0"/>
          </a:p>
        </p:txBody>
      </p:sp>
      <p:sp>
        <p:nvSpPr>
          <p:cNvPr id="4" name="Образ слайда 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ru-RU" dirty="0"/>
          </a:p>
        </p:txBody>
      </p:sp>
      <p:sp>
        <p:nvSpPr>
          <p:cNvPr id="5" name="Заполнитель заметок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ru-RU" dirty="0" smtClean="0"/>
              <a:t>Образец текста</a:t>
            </a:r>
          </a:p>
          <a:p>
            <a:pPr lvl="1" rtl="0"/>
            <a:r>
              <a:rPr lang="ru-RU" dirty="0" smtClean="0"/>
              <a:t>Второй уровень</a:t>
            </a:r>
          </a:p>
          <a:p>
            <a:pPr lvl="2" rtl="0"/>
            <a:r>
              <a:rPr lang="ru-RU" dirty="0" smtClean="0"/>
              <a:t>Третий уровень</a:t>
            </a:r>
          </a:p>
          <a:p>
            <a:pPr lvl="3" rtl="0"/>
            <a:r>
              <a:rPr lang="ru-RU" dirty="0" smtClean="0"/>
              <a:t>Четвертый уровень</a:t>
            </a:r>
          </a:p>
          <a:p>
            <a:pPr lvl="4" rtl="0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6" name="Заполнитель нижне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>
                <a:solidFill>
                  <a:schemeClr val="tx2"/>
                </a:solidFill>
              </a:defRPr>
            </a:lvl1pPr>
          </a:lstStyle>
          <a:p>
            <a:pPr rtl="0"/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rtl="0">
              <a:defRPr sz="1200">
                <a:solidFill>
                  <a:schemeClr val="tx2"/>
                </a:solidFill>
              </a:defRPr>
            </a:lvl1pPr>
          </a:lstStyle>
          <a:p>
            <a:fld id="{B8796F01-7154-41E0-B48B-A6921757531A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40775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218987" rtl="0" eaLnBrk="1" latinLnBrk="0" hangingPunct="1">
      <a:defRPr sz="1600" kern="1200">
        <a:solidFill>
          <a:schemeClr val="tx2"/>
        </a:solidFill>
        <a:latin typeface="+mn-lt"/>
        <a:ea typeface="+mn-ea"/>
        <a:cs typeface="+mn-cs"/>
      </a:defRPr>
    </a:lvl1pPr>
    <a:lvl2pPr marL="609493" algn="l" defTabSz="1218987" rtl="0" eaLnBrk="1" latinLnBrk="0" hangingPunct="1">
      <a:defRPr sz="1600" kern="1200">
        <a:solidFill>
          <a:schemeClr val="tx2"/>
        </a:solidFill>
        <a:latin typeface="+mn-lt"/>
        <a:ea typeface="+mn-ea"/>
        <a:cs typeface="+mn-cs"/>
      </a:defRPr>
    </a:lvl2pPr>
    <a:lvl3pPr marL="1218987" algn="l" defTabSz="1218987" rtl="0" eaLnBrk="1" latinLnBrk="0" hangingPunct="1">
      <a:defRPr sz="1600" kern="1200">
        <a:solidFill>
          <a:schemeClr val="tx2"/>
        </a:solidFill>
        <a:latin typeface="+mn-lt"/>
        <a:ea typeface="+mn-ea"/>
        <a:cs typeface="+mn-cs"/>
      </a:defRPr>
    </a:lvl3pPr>
    <a:lvl4pPr marL="1828480" algn="l" defTabSz="1218987" rtl="0" eaLnBrk="1" latinLnBrk="0" hangingPunct="1">
      <a:defRPr sz="1600" kern="1200">
        <a:solidFill>
          <a:schemeClr val="tx2"/>
        </a:solidFill>
        <a:latin typeface="+mn-lt"/>
        <a:ea typeface="+mn-ea"/>
        <a:cs typeface="+mn-cs"/>
      </a:defRPr>
    </a:lvl4pPr>
    <a:lvl5pPr marL="2437973" algn="l" defTabSz="1218987" rtl="0" eaLnBrk="1" latinLnBrk="0" hangingPunct="1">
      <a:defRPr sz="1600" kern="1200">
        <a:solidFill>
          <a:schemeClr val="tx2"/>
        </a:solidFill>
        <a:latin typeface="+mn-lt"/>
        <a:ea typeface="+mn-ea"/>
        <a:cs typeface="+mn-cs"/>
      </a:defRPr>
    </a:lvl5pPr>
    <a:lvl6pPr marL="304746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56960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66453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87594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 bwMode="auto"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72383" y="1498601"/>
            <a:ext cx="7008574" cy="3298825"/>
          </a:xfrm>
        </p:spPr>
        <p:txBody>
          <a:bodyPr rtlCol="0">
            <a:normAutofit/>
          </a:bodyPr>
          <a:lstStyle>
            <a:lvl1pPr algn="l" rtl="0">
              <a:lnSpc>
                <a:spcPct val="90000"/>
              </a:lnSpc>
              <a:defRPr sz="5400" cap="none" baseline="0"/>
            </a:lvl1pPr>
          </a:lstStyle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672383" y="4927600"/>
            <a:ext cx="7008574" cy="1244600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0"/>
              </a:spcBef>
              <a:buNone/>
              <a:defRPr sz="2800" b="0">
                <a:solidFill>
                  <a:schemeClr val="tx1"/>
                </a:solidFill>
              </a:defRPr>
            </a:lvl1pPr>
            <a:lvl2pPr marL="609493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87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48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973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467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6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453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947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rtl="0"/>
            <a:r>
              <a:rPr lang="ru-RU" smtClean="0"/>
              <a:t>Образец подзаголовка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227708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p14:dur="250" advClick="0" advTm="6000">
        <p15:prstTrans prst="fallOver"/>
      </p:transition>
    </mc:Choice>
    <mc:Fallback>
      <p:transition advClick="0" advTm="600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/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B5A54A38-064E-4FD3-ADDA-813D070CCDEC}" type="datetime1">
              <a:rPr lang="ru-RU" smtClean="0"/>
              <a:pPr/>
              <a:t>01.02.2017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591C5AD9-787D-40FA-8A4D-16A055B9AF81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1043471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p14:dur="250" advClick="0" advTm="6000">
        <p15:prstTrans prst="fallOver"/>
      </p:transition>
    </mc:Choice>
    <mc:Fallback>
      <p:transition advClick="0" advTm="600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852633" y="274638"/>
            <a:ext cx="1422030" cy="5897561"/>
          </a:xfrm>
        </p:spPr>
        <p:txBody>
          <a:bodyPr vert="eaVert" rtlCol="0"/>
          <a:lstStyle/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17309" y="274638"/>
            <a:ext cx="8532178" cy="5897561"/>
          </a:xfrm>
        </p:spPr>
        <p:txBody>
          <a:bodyPr vert="eaVert" rtlCol="0"/>
          <a:lstStyle/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0E96D35B-A72A-47CE-BC7F-8E47A98042F7}" type="datetime1">
              <a:rPr lang="ru-RU" smtClean="0"/>
              <a:pPr/>
              <a:t>01.02.2017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591C5AD9-787D-40FA-8A4D-16A055B9AF81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5071533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p14:dur="250" advClick="0" advTm="6000">
        <p15:prstTrans prst="fallOver"/>
      </p:transition>
    </mc:Choice>
    <mc:Fallback>
      <p:transition advClick="0" advTm="600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 rtlCol="0"/>
          <a:lstStyle>
            <a:lvl5pPr algn="l" rtl="0">
              <a:defRPr/>
            </a:lvl5pPr>
            <a:lvl6pPr algn="l" rtl="0">
              <a:defRPr/>
            </a:lvl6pPr>
            <a:lvl7pPr algn="l" rtl="0">
              <a:defRPr baseline="0"/>
            </a:lvl7pPr>
            <a:lvl8pPr algn="l" rtl="0">
              <a:defRPr baseline="0"/>
            </a:lvl8pPr>
            <a:lvl9pPr algn="l" rtl="0">
              <a:defRPr baseline="0"/>
            </a:lvl9pPr>
          </a:lstStyle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06F05FC7-2B8E-409D-848C-109CED0920CB}" type="datetime1">
              <a:rPr lang="ru-RU" smtClean="0"/>
              <a:pPr/>
              <a:t>01.02.2017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A60BA0E-20D0-4E7C-B286-26C960A6788F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6352416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p14:dur="250" advClick="0" advTm="6000">
        <p15:prstTrans prst="fallOver"/>
      </p:transition>
    </mc:Choice>
    <mc:Fallback>
      <p:transition advClick="0" advTm="600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 bwMode="auto"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2589" y="4445000"/>
            <a:ext cx="7008574" cy="1930400"/>
          </a:xfrm>
        </p:spPr>
        <p:txBody>
          <a:bodyPr rtlCol="0" anchor="t">
            <a:normAutofit/>
          </a:bodyPr>
          <a:lstStyle>
            <a:lvl1pPr algn="l" rtl="0">
              <a:defRPr sz="5400" b="0" cap="none" baseline="0"/>
            </a:lvl1pPr>
          </a:lstStyle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12589" y="3124200"/>
            <a:ext cx="7008574" cy="1296987"/>
          </a:xfrm>
        </p:spPr>
        <p:txBody>
          <a:bodyPr rtlCol="0" anchor="b">
            <a:normAutofit/>
          </a:bodyPr>
          <a:lstStyle>
            <a:lvl1pPr marL="0" indent="0" algn="l" rtl="0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609493" indent="0" algn="l" rtl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8987" indent="0" algn="l" rtl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3pPr>
            <a:lvl4pPr marL="1828480" indent="0" algn="l" rtl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7973" indent="0" algn="l" rtl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467" indent="0" algn="l" rtl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6960" indent="0" algn="l" rtl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6453" indent="0" algn="l" rtl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5947" indent="0" algn="l" rtl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19634022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p14:dur="250" advClick="0" advTm="6000">
        <p15:prstTrans prst="fallOver"/>
      </p:transition>
    </mc:Choice>
    <mc:Fallback>
      <p:transition advClick="0" advTm="600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типа объекто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117309" y="1701800"/>
            <a:ext cx="4977104" cy="4470400"/>
          </a:xfrm>
        </p:spPr>
        <p:txBody>
          <a:bodyPr rtlCol="0">
            <a:normAutofit/>
          </a:bodyPr>
          <a:lstStyle>
            <a:lvl1pPr algn="l" rtl="0">
              <a:defRPr sz="2400"/>
            </a:lvl1pPr>
            <a:lvl2pPr algn="l" rtl="0">
              <a:defRPr sz="2000"/>
            </a:lvl2pPr>
            <a:lvl3pPr algn="l" rtl="0">
              <a:defRPr sz="1800"/>
            </a:lvl3pPr>
            <a:lvl4pPr algn="l" rtl="0">
              <a:defRPr sz="1800"/>
            </a:lvl4pPr>
            <a:lvl5pPr marL="2011328" algn="l" rtl="0">
              <a:defRPr sz="1800"/>
            </a:lvl5pPr>
            <a:lvl6pPr marL="2011328" algn="l" rtl="0">
              <a:defRPr sz="1800"/>
            </a:lvl6pPr>
            <a:lvl7pPr marL="2011328" algn="l" rtl="0">
              <a:defRPr sz="1800"/>
            </a:lvl7pPr>
            <a:lvl8pPr marL="2011328" algn="l" rtl="0">
              <a:defRPr sz="1800"/>
            </a:lvl8pPr>
            <a:lvl9pPr marL="2011328" algn="l" rtl="0">
              <a:defRPr sz="1800"/>
            </a:lvl9pPr>
          </a:lstStyle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7559" y="1701800"/>
            <a:ext cx="4977104" cy="4470400"/>
          </a:xfrm>
        </p:spPr>
        <p:txBody>
          <a:bodyPr rtlCol="0">
            <a:normAutofit/>
          </a:bodyPr>
          <a:lstStyle>
            <a:lvl1pPr algn="l" rtl="0">
              <a:defRPr sz="2400"/>
            </a:lvl1pPr>
            <a:lvl2pPr algn="l" rtl="0">
              <a:defRPr sz="2000"/>
            </a:lvl2pPr>
            <a:lvl3pPr algn="l" rtl="0">
              <a:defRPr sz="1800"/>
            </a:lvl3pPr>
            <a:lvl4pPr algn="l" rtl="0">
              <a:defRPr sz="1800"/>
            </a:lvl4pPr>
            <a:lvl5pPr marL="2011328" algn="l" rtl="0">
              <a:defRPr sz="1800"/>
            </a:lvl5pPr>
            <a:lvl6pPr marL="2011328" algn="l" rtl="0">
              <a:defRPr sz="1800"/>
            </a:lvl6pPr>
            <a:lvl7pPr marL="2011328" algn="l" rtl="0">
              <a:defRPr sz="1800"/>
            </a:lvl7pPr>
            <a:lvl8pPr marL="2011328" algn="l" rtl="0">
              <a:defRPr sz="1800"/>
            </a:lvl8pPr>
            <a:lvl9pPr marL="2011328" algn="l" rtl="0">
              <a:defRPr sz="1800"/>
            </a:lvl9pPr>
          </a:lstStyle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654A55CC-0A00-4078-B471-E82144E029E5}" type="datetime1">
              <a:rPr lang="ru-RU" smtClean="0"/>
              <a:pPr/>
              <a:t>01.02.2017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B37DED6-D4C7-42EE-AB49-D2E39E64FDE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8933913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p14:dur="250" advClick="0" advTm="6000">
        <p15:prstTrans prst="fallOver"/>
      </p:transition>
    </mc:Choice>
    <mc:Fallback>
      <p:transition advClick="0" advTm="600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algn="l" rtl="0">
              <a:defRPr/>
            </a:lvl1pPr>
          </a:lstStyle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121372" y="1608836"/>
            <a:ext cx="4973041" cy="512064"/>
          </a:xfrm>
        </p:spPr>
        <p:txBody>
          <a:bodyPr rtlCol="0" anchor="b">
            <a:noAutofit/>
          </a:bodyPr>
          <a:lstStyle>
            <a:lvl1pPr marL="0" indent="0" algn="l" rtl="0">
              <a:spcBef>
                <a:spcPts val="0"/>
              </a:spcBef>
              <a:buNone/>
              <a:defRPr sz="2400" b="1"/>
            </a:lvl1pPr>
            <a:lvl2pPr marL="609493" indent="0" algn="l" rtl="0">
              <a:buNone/>
              <a:defRPr sz="2700" b="1"/>
            </a:lvl2pPr>
            <a:lvl3pPr marL="1218987" indent="0" algn="l" rtl="0">
              <a:buNone/>
              <a:defRPr sz="2400" b="1"/>
            </a:lvl3pPr>
            <a:lvl4pPr marL="1828480" indent="0" algn="l" rtl="0">
              <a:buNone/>
              <a:defRPr sz="2100" b="1"/>
            </a:lvl4pPr>
            <a:lvl5pPr marL="2437973" indent="0" algn="l" rtl="0">
              <a:buNone/>
              <a:defRPr sz="2100" b="1"/>
            </a:lvl5pPr>
            <a:lvl6pPr marL="3047467" indent="0" algn="l" rtl="0">
              <a:buNone/>
              <a:defRPr sz="2100" b="1"/>
            </a:lvl6pPr>
            <a:lvl7pPr marL="3656960" indent="0" algn="l" rtl="0">
              <a:buNone/>
              <a:defRPr sz="2100" b="1"/>
            </a:lvl7pPr>
            <a:lvl8pPr marL="4266453" indent="0" algn="l" rtl="0">
              <a:buNone/>
              <a:defRPr sz="2100" b="1"/>
            </a:lvl8pPr>
            <a:lvl9pPr marL="4875947" indent="0" algn="l" rtl="0">
              <a:buNone/>
              <a:defRPr sz="2100" b="1"/>
            </a:lvl9pPr>
          </a:lstStyle>
          <a:p>
            <a:pPr lvl="0" rt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117309" y="2209800"/>
            <a:ext cx="4977104" cy="3962400"/>
          </a:xfrm>
        </p:spPr>
        <p:txBody>
          <a:bodyPr rtlCol="0">
            <a:normAutofit/>
          </a:bodyPr>
          <a:lstStyle>
            <a:lvl1pPr algn="l" rtl="0">
              <a:defRPr sz="2000"/>
            </a:lvl1pPr>
            <a:lvl2pPr algn="l" rtl="0">
              <a:defRPr sz="1800"/>
            </a:lvl2pPr>
            <a:lvl3pPr algn="l" rtl="0">
              <a:defRPr sz="1800"/>
            </a:lvl3pPr>
            <a:lvl4pPr algn="l" rtl="0">
              <a:defRPr sz="1800"/>
            </a:lvl4pPr>
            <a:lvl5pPr marL="2011328" algn="l" rtl="0">
              <a:defRPr sz="1800"/>
            </a:lvl5pPr>
            <a:lvl6pPr marL="2011328" algn="l" rtl="0">
              <a:defRPr sz="1800"/>
            </a:lvl6pPr>
            <a:lvl7pPr marL="2011328" algn="l" rtl="0">
              <a:defRPr sz="1800"/>
            </a:lvl7pPr>
            <a:lvl8pPr marL="2011328" algn="l" rtl="0">
              <a:defRPr sz="1800"/>
            </a:lvl8pPr>
            <a:lvl9pPr marL="2011328" algn="l" rtl="0">
              <a:defRPr sz="1800"/>
            </a:lvl9pPr>
          </a:lstStyle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301622" y="1608836"/>
            <a:ext cx="4973041" cy="512064"/>
          </a:xfrm>
        </p:spPr>
        <p:txBody>
          <a:bodyPr rtlCol="0" anchor="b">
            <a:noAutofit/>
          </a:bodyPr>
          <a:lstStyle>
            <a:lvl1pPr marL="0" indent="0" algn="l" rtl="0">
              <a:spcBef>
                <a:spcPts val="0"/>
              </a:spcBef>
              <a:buNone/>
              <a:defRPr sz="2400" b="1"/>
            </a:lvl1pPr>
            <a:lvl2pPr marL="609493" indent="0" algn="l" rtl="0">
              <a:buNone/>
              <a:defRPr sz="2700" b="1"/>
            </a:lvl2pPr>
            <a:lvl3pPr marL="1218987" indent="0" algn="l" rtl="0">
              <a:buNone/>
              <a:defRPr sz="2400" b="1"/>
            </a:lvl3pPr>
            <a:lvl4pPr marL="1828480" indent="0" algn="l" rtl="0">
              <a:buNone/>
              <a:defRPr sz="2100" b="1"/>
            </a:lvl4pPr>
            <a:lvl5pPr marL="2437973" indent="0" algn="l" rtl="0">
              <a:buNone/>
              <a:defRPr sz="2100" b="1"/>
            </a:lvl5pPr>
            <a:lvl6pPr marL="3047467" indent="0" algn="l" rtl="0">
              <a:buNone/>
              <a:defRPr sz="2100" b="1"/>
            </a:lvl6pPr>
            <a:lvl7pPr marL="3656960" indent="0" algn="l" rtl="0">
              <a:buNone/>
              <a:defRPr sz="2100" b="1"/>
            </a:lvl7pPr>
            <a:lvl8pPr marL="4266453" indent="0" algn="l" rtl="0">
              <a:buNone/>
              <a:defRPr sz="2100" b="1"/>
            </a:lvl8pPr>
            <a:lvl9pPr marL="4875947" indent="0" algn="l" rtl="0">
              <a:buNone/>
              <a:defRPr sz="2100" b="1"/>
            </a:lvl9pPr>
          </a:lstStyle>
          <a:p>
            <a:pPr lvl="0" rt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297559" y="2209800"/>
            <a:ext cx="4977104" cy="3962400"/>
          </a:xfrm>
        </p:spPr>
        <p:txBody>
          <a:bodyPr rtlCol="0">
            <a:normAutofit/>
          </a:bodyPr>
          <a:lstStyle>
            <a:lvl1pPr algn="l" rtl="0">
              <a:defRPr sz="2000"/>
            </a:lvl1pPr>
            <a:lvl2pPr algn="l" rtl="0">
              <a:defRPr sz="1800"/>
            </a:lvl2pPr>
            <a:lvl3pPr algn="l" rtl="0">
              <a:defRPr sz="1800"/>
            </a:lvl3pPr>
            <a:lvl4pPr algn="l" rtl="0">
              <a:defRPr sz="1800"/>
            </a:lvl4pPr>
            <a:lvl5pPr marL="2011328" algn="l" rtl="0">
              <a:defRPr sz="1800"/>
            </a:lvl5pPr>
            <a:lvl6pPr marL="2011328" algn="l" rtl="0">
              <a:defRPr sz="1800"/>
            </a:lvl6pPr>
            <a:lvl7pPr marL="2011328" algn="l" rtl="0">
              <a:defRPr sz="1800"/>
            </a:lvl7pPr>
            <a:lvl8pPr marL="2011328" algn="l" rtl="0">
              <a:defRPr sz="1800"/>
            </a:lvl8pPr>
            <a:lvl9pPr marL="2011328" algn="l" rtl="0">
              <a:defRPr sz="1800"/>
            </a:lvl9pPr>
          </a:lstStyle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2929E139-3DCD-45B3-A256-BC4A45460039}" type="datetime1">
              <a:rPr lang="ru-RU" smtClean="0"/>
              <a:pPr/>
              <a:t>01.02.2017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B37DED6-D4C7-42EE-AB49-D2E39E64FDE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528301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p14:dur="250" advClick="0" advTm="6000">
        <p15:prstTrans prst="fallOver"/>
      </p:transition>
    </mc:Choice>
    <mc:Fallback>
      <p:transition advClick="0" advTm="600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70E3CC68-AEAE-47A6-9F44-4FA6ECD045F6}" type="datetime1">
              <a:rPr lang="ru-RU" smtClean="0"/>
              <a:pPr/>
              <a:t>01.02.2017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B37DED6-D4C7-42EE-AB49-D2E39E64FDE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1676386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p14:dur="250" advClick="0" advTm="6000">
        <p15:prstTrans prst="fallOver"/>
      </p:transition>
    </mc:Choice>
    <mc:Fallback>
      <p:transition advClick="0" advTm="600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3AF61297-96D5-47D9-A057-97E3A0064DBB}" type="datetime1">
              <a:rPr lang="ru-RU" smtClean="0"/>
              <a:pPr/>
              <a:t>01.02.2017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B37DED6-D4C7-42EE-AB49-D2E39E64FDE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6873185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p14:dur="250" advClick="0" advTm="6000">
        <p15:prstTrans prst="fallOver"/>
      </p:transition>
    </mc:Choice>
    <mc:Fallback>
      <p:transition advClick="0" advTm="600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3961368" y="0"/>
            <a:ext cx="7922736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100000">
                <a:schemeClr val="bg1">
                  <a:alpha val="55000"/>
                </a:schemeClr>
              </a:gs>
            </a:gsLst>
            <a:lin ang="7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721" y="1701800"/>
            <a:ext cx="3351927" cy="2844800"/>
          </a:xfrm>
        </p:spPr>
        <p:txBody>
          <a:bodyPr rtlCol="0" anchor="b">
            <a:normAutofit/>
          </a:bodyPr>
          <a:lstStyle>
            <a:lvl1pPr algn="l" rtl="0">
              <a:defRPr sz="2000" b="1"/>
            </a:lvl1pPr>
          </a:lstStyle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469236" y="482600"/>
            <a:ext cx="6805427" cy="5892800"/>
          </a:xfrm>
        </p:spPr>
        <p:txBody>
          <a:bodyPr rtlCol="0">
            <a:normAutofit/>
          </a:bodyPr>
          <a:lstStyle>
            <a:lvl1pPr algn="l" rtl="0">
              <a:defRPr sz="2400"/>
            </a:lvl1pPr>
            <a:lvl2pPr algn="l" rtl="0">
              <a:defRPr sz="2000"/>
            </a:lvl2pPr>
            <a:lvl3pPr algn="l" rtl="0">
              <a:defRPr sz="1800"/>
            </a:lvl3pPr>
            <a:lvl4pPr algn="l" rtl="0">
              <a:defRPr sz="1800"/>
            </a:lvl4pPr>
            <a:lvl5pPr algn="l" rtl="0">
              <a:defRPr sz="1800"/>
            </a:lvl5pPr>
            <a:lvl6pPr algn="l" rtl="0">
              <a:defRPr sz="1800"/>
            </a:lvl6pPr>
            <a:lvl7pPr algn="l" rtl="0">
              <a:defRPr sz="1800"/>
            </a:lvl7pPr>
            <a:lvl8pPr algn="l" rtl="0">
              <a:defRPr sz="1800"/>
            </a:lvl8pPr>
            <a:lvl9pPr algn="l" rtl="0">
              <a:defRPr sz="1800"/>
            </a:lvl9pPr>
          </a:lstStyle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04721" y="4648200"/>
            <a:ext cx="3351927" cy="1727200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1200"/>
              </a:spcBef>
              <a:buNone/>
              <a:defRPr sz="1600"/>
            </a:lvl1pPr>
            <a:lvl2pPr marL="609493" indent="0" algn="l" rtl="0">
              <a:buNone/>
              <a:defRPr sz="1600"/>
            </a:lvl2pPr>
            <a:lvl3pPr marL="1218987" indent="0" algn="l" rtl="0">
              <a:buNone/>
              <a:defRPr sz="1300"/>
            </a:lvl3pPr>
            <a:lvl4pPr marL="1828480" indent="0" algn="l" rtl="0">
              <a:buNone/>
              <a:defRPr sz="1200"/>
            </a:lvl4pPr>
            <a:lvl5pPr marL="2437973" indent="0" algn="l" rtl="0">
              <a:buNone/>
              <a:defRPr sz="1200"/>
            </a:lvl5pPr>
            <a:lvl6pPr marL="3047467" indent="0" algn="l" rtl="0">
              <a:buNone/>
              <a:defRPr sz="1200"/>
            </a:lvl6pPr>
            <a:lvl7pPr marL="3656960" indent="0" algn="l" rtl="0">
              <a:buNone/>
              <a:defRPr sz="1200"/>
            </a:lvl7pPr>
            <a:lvl8pPr marL="4266453" indent="0" algn="l" rtl="0">
              <a:buNone/>
              <a:defRPr sz="1200"/>
            </a:lvl8pPr>
            <a:lvl9pPr marL="4875947" indent="0" algn="l" rtl="0">
              <a:buNone/>
              <a:defRPr sz="1200"/>
            </a:lvl9pPr>
          </a:lstStyle>
          <a:p>
            <a:pPr lvl="0" rt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63A3AD06-A2F7-42F2-8394-5FE48A31B1CA}" type="datetime1">
              <a:rPr lang="ru-RU" smtClean="0"/>
              <a:pPr/>
              <a:t>01.02.2017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DFBB78A-01B4-41F2-96B0-677A4A282832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6807203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p14:dur="250" advClick="0" advTm="6000">
        <p15:prstTrans prst="fallOver"/>
      </p:transition>
    </mc:Choice>
    <mc:Fallback>
      <p:transition advClick="0" advTm="600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2082258" y="0"/>
            <a:ext cx="8024310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100000">
                <a:schemeClr val="bg1">
                  <a:alpha val="55000"/>
                </a:schemeClr>
              </a:gs>
            </a:gsLst>
            <a:lin ang="7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37765" y="4800600"/>
            <a:ext cx="7313295" cy="762000"/>
          </a:xfrm>
        </p:spPr>
        <p:txBody>
          <a:bodyPr rtlCol="0" anchor="b">
            <a:normAutofit/>
          </a:bodyPr>
          <a:lstStyle>
            <a:lvl1pPr algn="l" rtl="0">
              <a:defRPr sz="2000" b="1"/>
            </a:lvl1pPr>
          </a:lstStyle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437765" y="279401"/>
            <a:ext cx="7313295" cy="4448175"/>
          </a:xfrm>
        </p:spPr>
        <p:txBody>
          <a:bodyPr rtlCol="0">
            <a:normAutofit/>
          </a:bodyPr>
          <a:lstStyle>
            <a:lvl1pPr marL="0" indent="0" algn="l" rtl="0">
              <a:buNone/>
              <a:defRPr sz="2800"/>
            </a:lvl1pPr>
            <a:lvl2pPr marL="609493" indent="0" algn="l" rtl="0">
              <a:buNone/>
              <a:defRPr sz="3700"/>
            </a:lvl2pPr>
            <a:lvl3pPr marL="1218987" indent="0" algn="l" rtl="0">
              <a:buNone/>
              <a:defRPr sz="3200"/>
            </a:lvl3pPr>
            <a:lvl4pPr marL="1828480" indent="0" algn="l" rtl="0">
              <a:buNone/>
              <a:defRPr sz="2700"/>
            </a:lvl4pPr>
            <a:lvl5pPr marL="2437973" indent="0" algn="l" rtl="0">
              <a:buNone/>
              <a:defRPr sz="2700"/>
            </a:lvl5pPr>
            <a:lvl6pPr marL="3047467" indent="0" algn="l" rtl="0">
              <a:buNone/>
              <a:defRPr sz="2700"/>
            </a:lvl6pPr>
            <a:lvl7pPr marL="3656960" indent="0" algn="l" rtl="0">
              <a:buNone/>
              <a:defRPr sz="2700"/>
            </a:lvl7pPr>
            <a:lvl8pPr marL="4266453" indent="0" algn="l" rtl="0">
              <a:buNone/>
              <a:defRPr sz="2700"/>
            </a:lvl8pPr>
            <a:lvl9pPr marL="4875947" indent="0" algn="l" rtl="0">
              <a:buNone/>
              <a:defRPr sz="2700"/>
            </a:lvl9pPr>
          </a:lstStyle>
          <a:p>
            <a:pPr rtl="0"/>
            <a:r>
              <a:rPr lang="ru-RU" smtClean="0"/>
              <a:t>Вставка рисунка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437765" y="5562600"/>
            <a:ext cx="7313295" cy="812800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0"/>
              </a:spcBef>
              <a:buNone/>
              <a:defRPr sz="1600"/>
            </a:lvl1pPr>
            <a:lvl2pPr marL="609493" indent="0" algn="l" rtl="0">
              <a:buNone/>
              <a:defRPr sz="1600"/>
            </a:lvl2pPr>
            <a:lvl3pPr marL="1218987" indent="0" algn="l" rtl="0">
              <a:buNone/>
              <a:defRPr sz="1300"/>
            </a:lvl3pPr>
            <a:lvl4pPr marL="1828480" indent="0" algn="l" rtl="0">
              <a:buNone/>
              <a:defRPr sz="1200"/>
            </a:lvl4pPr>
            <a:lvl5pPr marL="2437973" indent="0" algn="l" rtl="0">
              <a:buNone/>
              <a:defRPr sz="1200"/>
            </a:lvl5pPr>
            <a:lvl6pPr marL="3047467" indent="0" algn="l" rtl="0">
              <a:buNone/>
              <a:defRPr sz="1200"/>
            </a:lvl6pPr>
            <a:lvl7pPr marL="3656960" indent="0" algn="l" rtl="0">
              <a:buNone/>
              <a:defRPr sz="1200"/>
            </a:lvl7pPr>
            <a:lvl8pPr marL="4266453" indent="0" algn="l" rtl="0">
              <a:buNone/>
              <a:defRPr sz="1200"/>
            </a:lvl8pPr>
            <a:lvl9pPr marL="4875947" indent="0" algn="l" rtl="0">
              <a:buNone/>
              <a:defRPr sz="1200"/>
            </a:lvl9pPr>
          </a:lstStyle>
          <a:p>
            <a:pPr lvl="0" rt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2DE9F9B5-42A6-4D3C-A117-7204DD0BD50D}" type="datetime1">
              <a:rPr lang="ru-RU" smtClean="0"/>
              <a:pPr/>
              <a:t>01.02.2017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DFBB78A-01B4-41F2-96B0-677A4A282832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2133746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p14:dur="250" advClick="0" advTm="6000">
        <p15:prstTrans prst="fallOver"/>
      </p:transition>
    </mc:Choice>
    <mc:Fallback>
      <p:transition advClick="0" advTm="600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304721" y="0"/>
            <a:ext cx="11579384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100000">
                <a:schemeClr val="bg1">
                  <a:alpha val="55000"/>
                </a:schemeClr>
              </a:gs>
            </a:gsLst>
            <a:lin ang="7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 lang="ru-RU" dirty="0"/>
          </a:p>
        </p:txBody>
      </p:sp>
      <p:sp>
        <p:nvSpPr>
          <p:cNvPr id="2" name="Заполнитель заголовка 1"/>
          <p:cNvSpPr>
            <a:spLocks noGrp="1"/>
          </p:cNvSpPr>
          <p:nvPr>
            <p:ph type="title"/>
          </p:nvPr>
        </p:nvSpPr>
        <p:spPr>
          <a:xfrm>
            <a:off x="1117309" y="76200"/>
            <a:ext cx="10157354" cy="1397000"/>
          </a:xfrm>
          <a:prstGeom prst="rect">
            <a:avLst/>
          </a:prstGeom>
        </p:spPr>
        <p:txBody>
          <a:bodyPr vert="horz" lIns="121899" tIns="60949" rIns="121899" bIns="60949" rtlCol="0" anchor="b">
            <a:normAutofit/>
          </a:bodyPr>
          <a:lstStyle/>
          <a:p>
            <a:pPr rtl="0"/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Замещающий текст 2"/>
          <p:cNvSpPr>
            <a:spLocks noGrp="1"/>
          </p:cNvSpPr>
          <p:nvPr>
            <p:ph type="body" idx="1"/>
          </p:nvPr>
        </p:nvSpPr>
        <p:spPr>
          <a:xfrm>
            <a:off x="1117309" y="1701800"/>
            <a:ext cx="10157354" cy="4470400"/>
          </a:xfrm>
          <a:prstGeom prst="rect">
            <a:avLst/>
          </a:prstGeom>
        </p:spPr>
        <p:txBody>
          <a:bodyPr vert="horz" lIns="121899" tIns="60949" rIns="121899" bIns="60949" rtlCol="0">
            <a:normAutofit/>
          </a:bodyPr>
          <a:lstStyle/>
          <a:p>
            <a:pPr lvl="0" rtl="0"/>
            <a:r>
              <a:rPr lang="ru-RU" dirty="0" smtClean="0"/>
              <a:t>Образец текста</a:t>
            </a:r>
          </a:p>
          <a:p>
            <a:pPr lvl="1" rtl="0"/>
            <a:r>
              <a:rPr lang="ru-RU" dirty="0" smtClean="0"/>
              <a:t>Второй уровень</a:t>
            </a:r>
          </a:p>
          <a:p>
            <a:pPr lvl="2" rtl="0"/>
            <a:r>
              <a:rPr lang="ru-RU" dirty="0" smtClean="0"/>
              <a:t>Третий уровень</a:t>
            </a:r>
          </a:p>
          <a:p>
            <a:pPr lvl="3" rtl="0"/>
            <a:r>
              <a:rPr lang="ru-RU" dirty="0" smtClean="0"/>
              <a:t>Четвертый уровень</a:t>
            </a:r>
          </a:p>
          <a:p>
            <a:pPr lvl="4" rtl="0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1117309" y="6400801"/>
            <a:ext cx="2742486" cy="320675"/>
          </a:xfrm>
          <a:prstGeom prst="rect">
            <a:avLst/>
          </a:prstGeom>
        </p:spPr>
        <p:txBody>
          <a:bodyPr vert="horz" lIns="121899" tIns="60949" rIns="121899" bIns="60949" rtlCol="0" anchor="b"/>
          <a:lstStyle>
            <a:lvl1pPr algn="l" rtl="0">
              <a:defRPr sz="1200">
                <a:solidFill>
                  <a:schemeClr val="tx2">
                    <a:lumMod val="50000"/>
                    <a:lumOff val="50000"/>
                  </a:schemeClr>
                </a:solidFill>
              </a:defRPr>
            </a:lvl1pPr>
          </a:lstStyle>
          <a:p>
            <a:fld id="{40EAA6FA-49D8-40F0-9874-72AAFBF9C152}" type="datetime1">
              <a:rPr lang="ru-RU" smtClean="0"/>
              <a:pPr/>
              <a:t>01.02.2017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907842" y="6400801"/>
            <a:ext cx="6216301" cy="320675"/>
          </a:xfrm>
          <a:prstGeom prst="rect">
            <a:avLst/>
          </a:prstGeom>
        </p:spPr>
        <p:txBody>
          <a:bodyPr vert="horz" lIns="121899" tIns="60949" rIns="121899" bIns="60949" rtlCol="0" anchor="b"/>
          <a:lstStyle>
            <a:lvl1pPr algn="ctr" rtl="0">
              <a:defRPr sz="1200">
                <a:solidFill>
                  <a:schemeClr val="tx2">
                    <a:lumMod val="50000"/>
                    <a:lumOff val="50000"/>
                  </a:schemeClr>
                </a:solidFill>
              </a:defRPr>
            </a:lvl1pPr>
          </a:lstStyle>
          <a:p>
            <a:pPr rtl="0"/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10167146" y="6400801"/>
            <a:ext cx="1107518" cy="320675"/>
          </a:xfrm>
          <a:prstGeom prst="rect">
            <a:avLst/>
          </a:prstGeom>
        </p:spPr>
        <p:txBody>
          <a:bodyPr vert="horz" lIns="121899" tIns="60949" rIns="121899" bIns="60949" rtlCol="0" anchor="b"/>
          <a:lstStyle>
            <a:lvl1pPr algn="r" rtl="0">
              <a:defRPr sz="1200">
                <a:solidFill>
                  <a:schemeClr val="tx2">
                    <a:lumMod val="50000"/>
                    <a:lumOff val="50000"/>
                  </a:schemeClr>
                </a:solidFill>
              </a:defRPr>
            </a:lvl1pPr>
          </a:lstStyle>
          <a:p>
            <a:fld id="{EB37DED6-D4C7-42EE-AB49-D2E39E64FDE4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440479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9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75" r:id="rId8"/>
    <p:sldLayoutId id="2147483676" r:id="rId9"/>
    <p:sldLayoutId id="2147483677" r:id="rId10"/>
    <p:sldLayoutId id="2147483678" r:id="rId11"/>
  </p:sldLayoutIdLst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p14:dur="250" advClick="0" advTm="6000">
        <p15:prstTrans prst="fallOver"/>
      </p:transition>
    </mc:Choice>
    <mc:Fallback>
      <p:transition advClick="0" advTm="6000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1218987" rtl="0" eaLnBrk="1" latinLnBrk="0" hangingPunct="1">
        <a:lnSpc>
          <a:spcPct val="85000"/>
        </a:lnSpc>
        <a:spcBef>
          <a:spcPct val="0"/>
        </a:spcBef>
        <a:buNone/>
        <a:tabLst/>
        <a:defRPr sz="4400" kern="1200" cap="none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04747" indent="-304747" algn="l" defTabSz="1218987" rtl="0" eaLnBrk="1" latinLnBrk="0" hangingPunct="1">
        <a:lnSpc>
          <a:spcPct val="95000"/>
        </a:lnSpc>
        <a:spcBef>
          <a:spcPts val="1866"/>
        </a:spcBef>
        <a:buSzPct val="100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731392" indent="-304747" algn="l" defTabSz="1218987" rtl="0" eaLnBrk="1" latinLnBrk="0" hangingPunct="1">
        <a:lnSpc>
          <a:spcPct val="95000"/>
        </a:lnSpc>
        <a:spcBef>
          <a:spcPts val="1066"/>
        </a:spcBef>
        <a:buSzPct val="100000"/>
        <a:buFont typeface="Century Gothic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58037" indent="-304747" algn="l" defTabSz="1218987" rtl="0" eaLnBrk="1" latinLnBrk="0" hangingPunct="1">
        <a:lnSpc>
          <a:spcPct val="95000"/>
        </a:lnSpc>
        <a:spcBef>
          <a:spcPts val="1066"/>
        </a:spcBef>
        <a:buSzPct val="10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584683" indent="-304747" algn="l" defTabSz="1218987" rtl="0" eaLnBrk="1" latinLnBrk="0" hangingPunct="1">
        <a:lnSpc>
          <a:spcPct val="95000"/>
        </a:lnSpc>
        <a:spcBef>
          <a:spcPts val="1066"/>
        </a:spcBef>
        <a:buSzPct val="10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11328" indent="-304747" algn="l" defTabSz="1218987" rtl="0" eaLnBrk="1" latinLnBrk="0" hangingPunct="1">
        <a:lnSpc>
          <a:spcPct val="95000"/>
        </a:lnSpc>
        <a:spcBef>
          <a:spcPts val="1066"/>
        </a:spcBef>
        <a:buSzPct val="10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437973" indent="-304747" algn="l" defTabSz="1218987" rtl="0" eaLnBrk="1" latinLnBrk="0" hangingPunct="1">
        <a:lnSpc>
          <a:spcPct val="95000"/>
        </a:lnSpc>
        <a:spcBef>
          <a:spcPts val="1066"/>
        </a:spcBef>
        <a:buSzPct val="9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864619" indent="-304747" algn="l" defTabSz="1218987" rtl="0" eaLnBrk="1" latinLnBrk="0" hangingPunct="1">
        <a:lnSpc>
          <a:spcPct val="95000"/>
        </a:lnSpc>
        <a:spcBef>
          <a:spcPts val="1066"/>
        </a:spcBef>
        <a:buSzPct val="9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91264" indent="-304747" algn="l" defTabSz="1218987" rtl="0" eaLnBrk="1" latinLnBrk="0" hangingPunct="1">
        <a:lnSpc>
          <a:spcPct val="95000"/>
        </a:lnSpc>
        <a:spcBef>
          <a:spcPts val="1066"/>
        </a:spcBef>
        <a:buSzPct val="9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778859" indent="-304747" algn="l" defTabSz="1218987" rtl="0" eaLnBrk="1" latinLnBrk="0" hangingPunct="1">
        <a:lnSpc>
          <a:spcPct val="95000"/>
        </a:lnSpc>
        <a:spcBef>
          <a:spcPts val="1066"/>
        </a:spcBef>
        <a:buSzPct val="9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9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98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48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97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46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96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45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94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39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5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26.jpg"/><Relationship Id="rId5" Type="http://schemas.openxmlformats.org/officeDocument/2006/relationships/image" Target="../media/image25.jpg"/><Relationship Id="rId4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7011008" cy="1243692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3934172" y="3107845"/>
            <a:ext cx="8211905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0" b="1" dirty="0">
                <a:latin typeface="Mistral" panose="03090702030407020403" pitchFamily="66" charset="0"/>
              </a:rPr>
              <a:t>«НАШ 4-Д»</a:t>
            </a:r>
          </a:p>
        </p:txBody>
      </p:sp>
      <p:pic>
        <p:nvPicPr>
          <p:cNvPr id="2" name="detskaya-do-chego-doshel-progress-minuso (1)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24192.625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789613" y="3124200"/>
            <a:ext cx="609600" cy="609600"/>
          </a:xfrm>
          <a:prstGeom prst="rect">
            <a:avLst/>
          </a:prstGeom>
        </p:spPr>
      </p:pic>
      <p:pic>
        <p:nvPicPr>
          <p:cNvPr id="3" name="detskaya-do-chego-doshel-progress-minuso (1)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24117.625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789613" y="3124200"/>
            <a:ext cx="609600" cy="609600"/>
          </a:xfrm>
          <a:prstGeom prst="rect">
            <a:avLst/>
          </a:prstGeom>
        </p:spPr>
      </p:pic>
      <p:pic>
        <p:nvPicPr>
          <p:cNvPr id="6" name="detskaya-do-chego-doshel-progress-minuso (1)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32984.625"/>
                  <p14:fade out="250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789613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034032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p14:dur="250" advClick="0" advTm="6000">
        <p15:prstTrans prst="fallOver"/>
      </p:transition>
    </mc:Choice>
    <mc:Fallback>
      <p:transition advClick="0" advTm="6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6007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5120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10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1117309" y="76200"/>
            <a:ext cx="10157354" cy="2056656"/>
          </a:xfrm>
        </p:spPr>
        <p:txBody>
          <a:bodyPr rtlCol="0">
            <a:normAutofit fontScale="90000"/>
          </a:bodyPr>
          <a:lstStyle/>
          <a:p>
            <a:pPr algn="ctr"/>
            <a:r>
              <a:rPr lang="ru-RU" dirty="0">
                <a:latin typeface="Mistral" panose="03090702030407020403" pitchFamily="66" charset="0"/>
              </a:rPr>
              <a:t>В одной прекрасной школе,</a:t>
            </a:r>
            <a:br>
              <a:rPr lang="ru-RU" dirty="0">
                <a:latin typeface="Mistral" panose="03090702030407020403" pitchFamily="66" charset="0"/>
              </a:rPr>
            </a:br>
            <a:r>
              <a:rPr lang="ru-RU" dirty="0">
                <a:latin typeface="Mistral" panose="03090702030407020403" pitchFamily="66" charset="0"/>
              </a:rPr>
              <a:t>В одной чудесной школе</a:t>
            </a:r>
            <a:br>
              <a:rPr lang="ru-RU" dirty="0">
                <a:latin typeface="Mistral" panose="03090702030407020403" pitchFamily="66" charset="0"/>
              </a:rPr>
            </a:br>
            <a:r>
              <a:rPr lang="ru-RU" dirty="0">
                <a:latin typeface="Mistral" panose="03090702030407020403" pitchFamily="66" charset="0"/>
              </a:rPr>
              <a:t>Конечно ж, в самом деле,</a:t>
            </a:r>
            <a:br>
              <a:rPr lang="ru-RU" dirty="0">
                <a:latin typeface="Mistral" panose="03090702030407020403" pitchFamily="66" charset="0"/>
              </a:rPr>
            </a:br>
            <a:r>
              <a:rPr lang="ru-RU" dirty="0">
                <a:latin typeface="Mistral" panose="03090702030407020403" pitchFamily="66" charset="0"/>
              </a:rPr>
              <a:t>Есть наш 4 –Д.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27" y="1367857"/>
            <a:ext cx="5040560" cy="392006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74532" y="980728"/>
            <a:ext cx="5560034" cy="469432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16455" y="3741296"/>
            <a:ext cx="4959061" cy="3116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118295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p14:dur="250" advClick="0" advTm="6000">
        <p15:prstTrans prst="fallOver"/>
      </p:transition>
    </mc:Choice>
    <mc:Fallback>
      <p:transition advClick="0" advTm="6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7309" y="76200"/>
            <a:ext cx="10157354" cy="1840632"/>
          </a:xfrm>
        </p:spPr>
        <p:txBody>
          <a:bodyPr rtlCol="0">
            <a:normAutofit fontScale="90000"/>
          </a:bodyPr>
          <a:lstStyle/>
          <a:p>
            <a:pPr algn="ctr"/>
            <a:r>
              <a:rPr lang="ru-RU" sz="3600" dirty="0">
                <a:latin typeface="Mistral" panose="03090702030407020403" pitchFamily="66" charset="0"/>
              </a:rPr>
              <a:t>А класс – то наш премиленький! И дружный, что сказать!</a:t>
            </a:r>
            <a:br>
              <a:rPr lang="ru-RU" sz="3600" dirty="0">
                <a:latin typeface="Mistral" panose="03090702030407020403" pitchFamily="66" charset="0"/>
              </a:rPr>
            </a:br>
            <a:r>
              <a:rPr lang="ru-RU" sz="3600" dirty="0">
                <a:latin typeface="Mistral" panose="03090702030407020403" pitchFamily="66" charset="0"/>
              </a:rPr>
              <a:t>И очень он  весёленький </a:t>
            </a:r>
            <a:br>
              <a:rPr lang="ru-RU" sz="3600" dirty="0">
                <a:latin typeface="Mistral" panose="03090702030407020403" pitchFamily="66" charset="0"/>
              </a:rPr>
            </a:br>
            <a:r>
              <a:rPr lang="ru-RU" sz="3600" dirty="0">
                <a:latin typeface="Mistral" panose="03090702030407020403" pitchFamily="66" charset="0"/>
              </a:rPr>
              <a:t>–не трудно доказать!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9756" y="764704"/>
            <a:ext cx="5090601" cy="387739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79862" y="76200"/>
            <a:ext cx="4822354" cy="526740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14092" y="3785350"/>
            <a:ext cx="5139373" cy="3072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491731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p14:dur="250" advClick="0" advTm="6000">
        <p15:prstTrans prst="fallOver"/>
      </p:transition>
    </mc:Choice>
    <mc:Fallback>
      <p:transition advClick="0" advTm="6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70076" y="0"/>
            <a:ext cx="5310076" cy="318238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01924" y="2773326"/>
            <a:ext cx="3761558" cy="408467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98468" y="2773326"/>
            <a:ext cx="3422506" cy="40846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6044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p14:dur="250" advClick="0" advTm="6000">
        <p15:prstTrans prst="fallOver"/>
      </p:transition>
    </mc:Choice>
    <mc:Fallback>
      <p:transition advClick="0" advTm="6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50196" y="0"/>
            <a:ext cx="3712786" cy="3755461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40" y="2348880"/>
            <a:ext cx="6901270" cy="5486876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54452" y="2899638"/>
            <a:ext cx="6048672" cy="4385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0357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p14:dur="250" advClick="0" advTm="6000">
        <p15:prstTrans prst="fallOver"/>
      </p:transition>
    </mc:Choice>
    <mc:Fallback>
      <p:transition advClick="0" advTm="6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12589" y="116632"/>
            <a:ext cx="9602304" cy="1728192"/>
          </a:xfrm>
        </p:spPr>
        <p:txBody>
          <a:bodyPr rtlCol="0">
            <a:normAutofit fontScale="92500" lnSpcReduction="20000"/>
          </a:bodyPr>
          <a:lstStyle/>
          <a:p>
            <a:pPr algn="ctr"/>
            <a:r>
              <a:rPr lang="ru-RU" sz="4700" dirty="0">
                <a:latin typeface="Mistral" panose="03090702030407020403" pitchFamily="66" charset="0"/>
              </a:rPr>
              <a:t>Здесь дети есть обычные,</a:t>
            </a:r>
          </a:p>
          <a:p>
            <a:pPr algn="ctr"/>
            <a:r>
              <a:rPr lang="ru-RU" sz="4700" dirty="0">
                <a:latin typeface="Mistral" panose="03090702030407020403" pitchFamily="66" charset="0"/>
              </a:rPr>
              <a:t>И есть у нас отличники!</a:t>
            </a:r>
          </a:p>
          <a:p>
            <a:pPr algn="ctr"/>
            <a:r>
              <a:rPr lang="ru-RU" sz="4700" dirty="0">
                <a:latin typeface="Mistral" panose="03090702030407020403" pitchFamily="66" charset="0"/>
              </a:rPr>
              <a:t>Ну, а талантов столько- что трудно перечесть!</a:t>
            </a:r>
          </a:p>
          <a:p>
            <a:pPr rtl="0"/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19345" y="1556792"/>
            <a:ext cx="5291787" cy="574309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66494" y="1196752"/>
            <a:ext cx="5236918" cy="624894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54523" y="1628800"/>
            <a:ext cx="3475021" cy="4480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769798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p14:dur="250" advClick="0" advTm="6000">
        <p15:prstTrans prst="fallOver"/>
      </p:transition>
    </mc:Choice>
    <mc:Fallback>
      <p:transition advClick="0" advTm="6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73" y="-99392"/>
            <a:ext cx="5620999" cy="446265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06380" y="-564487"/>
            <a:ext cx="6651312" cy="568196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14092" y="3439688"/>
            <a:ext cx="5184576" cy="3418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694886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p14:dur="250" advClick="0" advTm="6000">
        <p15:prstTrans prst="fallOver"/>
      </p:transition>
    </mc:Choice>
    <mc:Fallback>
      <p:transition advClick="0" advTm="6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09836" y="76200"/>
            <a:ext cx="10364827" cy="1984648"/>
          </a:xfrm>
        </p:spPr>
        <p:txBody>
          <a:bodyPr rtlCol="0">
            <a:normAutofit fontScale="90000"/>
          </a:bodyPr>
          <a:lstStyle/>
          <a:p>
            <a:pPr algn="ctr"/>
            <a:r>
              <a:rPr lang="ru-RU" sz="3600" dirty="0">
                <a:latin typeface="Mistral" panose="03090702030407020403" pitchFamily="66" charset="0"/>
              </a:rPr>
              <a:t>Много хороших школьных традиций</a:t>
            </a:r>
            <a:br>
              <a:rPr lang="ru-RU" sz="3600" dirty="0">
                <a:latin typeface="Mistral" panose="03090702030407020403" pitchFamily="66" charset="0"/>
              </a:rPr>
            </a:br>
            <a:r>
              <a:rPr lang="ru-RU" sz="3600" dirty="0">
                <a:latin typeface="Mistral" panose="03090702030407020403" pitchFamily="66" charset="0"/>
              </a:rPr>
              <a:t>Передаются из класса в класс.</a:t>
            </a:r>
            <a:br>
              <a:rPr lang="ru-RU" sz="3600" dirty="0">
                <a:latin typeface="Mistral" panose="03090702030407020403" pitchFamily="66" charset="0"/>
              </a:rPr>
            </a:br>
            <a:r>
              <a:rPr lang="ru-RU" sz="3600" dirty="0">
                <a:latin typeface="Mistral" panose="03090702030407020403" pitchFamily="66" charset="0"/>
              </a:rPr>
              <a:t>Мы их храним, чтоб могли гордиться</a:t>
            </a:r>
            <a:br>
              <a:rPr lang="ru-RU" sz="3600" dirty="0">
                <a:latin typeface="Mistral" panose="03090702030407020403" pitchFamily="66" charset="0"/>
              </a:rPr>
            </a:br>
            <a:r>
              <a:rPr lang="ru-RU" sz="3600" dirty="0">
                <a:latin typeface="Mistral" panose="03090702030407020403" pitchFamily="66" charset="0"/>
              </a:rPr>
              <a:t>Школой все те, кто придёт после нас.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0546926">
            <a:off x="646889" y="2122903"/>
            <a:ext cx="3142364" cy="419303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19181">
            <a:off x="8586456" y="2197468"/>
            <a:ext cx="3817632" cy="432048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7005" y="2299229"/>
            <a:ext cx="3744416" cy="411695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detskaya-do-chego-doshel-progress-minuso (1)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789613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394355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p14:dur="250" advClick="0" advTm="6000">
        <p15:prstTrans prst="fallOver"/>
      </p:transition>
    </mc:Choice>
    <mc:Fallback>
      <p:transition advClick="0" advTm="6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Книги в формате 16 x 9">
  <a:themeElements>
    <a:clrScheme name="Books_16x9">
      <a:dk1>
        <a:srgbClr val="374C81"/>
      </a:dk1>
      <a:lt1>
        <a:srgbClr val="FFFFFF"/>
      </a:lt1>
      <a:dk2>
        <a:srgbClr val="000000"/>
      </a:dk2>
      <a:lt2>
        <a:srgbClr val="EDE5DF"/>
      </a:lt2>
      <a:accent1>
        <a:srgbClr val="414E77"/>
      </a:accent1>
      <a:accent2>
        <a:srgbClr val="70AAC4"/>
      </a:accent2>
      <a:accent3>
        <a:srgbClr val="8B6A94"/>
      </a:accent3>
      <a:accent4>
        <a:srgbClr val="61A796"/>
      </a:accent4>
      <a:accent5>
        <a:srgbClr val="4E5798"/>
      </a:accent5>
      <a:accent6>
        <a:srgbClr val="7E5C5C"/>
      </a:accent6>
      <a:hlink>
        <a:srgbClr val="0070C0"/>
      </a:hlink>
      <a:folHlink>
        <a:srgbClr val="7030A0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80000" r="-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30000" t="30000" r="7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9412013_TF02787940_TF02787940.potx" id="{BDCEC835-C025-45C0-8AD5-9D778732CF6A}" vid="{4E9A813A-BC9F-4772-8185-0F17D630CF68}"/>
    </a:ext>
  </a:extLst>
</a:theme>
</file>

<file path=ppt/theme/theme2.xml><?xml version="1.0" encoding="utf-8"?>
<a:theme xmlns:a="http://schemas.openxmlformats.org/drawingml/2006/main" name="Тема Office">
  <a:themeElements>
    <a:clrScheme name="Books16x9">
      <a:dk1>
        <a:srgbClr val="374C81"/>
      </a:dk1>
      <a:lt1>
        <a:srgbClr val="FFFFFF"/>
      </a:lt1>
      <a:dk2>
        <a:srgbClr val="000000"/>
      </a:dk2>
      <a:lt2>
        <a:srgbClr val="EDE5DF"/>
      </a:lt2>
      <a:accent1>
        <a:srgbClr val="414E77"/>
      </a:accent1>
      <a:accent2>
        <a:srgbClr val="70AAC4"/>
      </a:accent2>
      <a:accent3>
        <a:srgbClr val="8B6A94"/>
      </a:accent3>
      <a:accent4>
        <a:srgbClr val="61A796"/>
      </a:accent4>
      <a:accent5>
        <a:srgbClr val="4E5798"/>
      </a:accent5>
      <a:accent6>
        <a:srgbClr val="7E5C5C"/>
      </a:accent6>
      <a:hlink>
        <a:srgbClr val="0070C0"/>
      </a:hlink>
      <a:folHlink>
        <a:srgbClr val="7030A0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80000" r="-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30000" t="30000" r="70000" b="10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Books16x9">
      <a:dk1>
        <a:srgbClr val="374C81"/>
      </a:dk1>
      <a:lt1>
        <a:srgbClr val="FFFFFF"/>
      </a:lt1>
      <a:dk2>
        <a:srgbClr val="000000"/>
      </a:dk2>
      <a:lt2>
        <a:srgbClr val="EDE5DF"/>
      </a:lt2>
      <a:accent1>
        <a:srgbClr val="414E77"/>
      </a:accent1>
      <a:accent2>
        <a:srgbClr val="70AAC4"/>
      </a:accent2>
      <a:accent3>
        <a:srgbClr val="8B6A94"/>
      </a:accent3>
      <a:accent4>
        <a:srgbClr val="61A796"/>
      </a:accent4>
      <a:accent5>
        <a:srgbClr val="4E5798"/>
      </a:accent5>
      <a:accent6>
        <a:srgbClr val="7E5C5C"/>
      </a:accent6>
      <a:hlink>
        <a:srgbClr val="0070C0"/>
      </a:hlink>
      <a:folHlink>
        <a:srgbClr val="7030A0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80000" r="-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30000" t="30000" r="70000" b="10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ocPublishedLinkedAssetsLookup xmlns="4873beb7-5857-4685-be1f-d57550cc96cc" xsi:nil="true"/>
    <ApprovalStatus xmlns="4873beb7-5857-4685-be1f-d57550cc96cc">InProgress</ApprovalStatus>
    <MarketSpecific xmlns="4873beb7-5857-4685-be1f-d57550cc96cc">false</MarketSpecific>
    <LocComments xmlns="4873beb7-5857-4685-be1f-d57550cc96cc" xsi:nil="true"/>
    <LocLastLocAttemptVersionTypeLookup xmlns="4873beb7-5857-4685-be1f-d57550cc96cc" xsi:nil="true"/>
    <DirectSourceMarket xmlns="4873beb7-5857-4685-be1f-d57550cc96cc" xsi:nil="true"/>
    <ThumbnailAssetId xmlns="4873beb7-5857-4685-be1f-d57550cc96cc" xsi:nil="true"/>
    <PrimaryImageGen xmlns="4873beb7-5857-4685-be1f-d57550cc96cc">false</PrimaryImageGen>
    <LocNewPublishedVersionLookup xmlns="4873beb7-5857-4685-be1f-d57550cc96cc" xsi:nil="true"/>
    <LegacyData xmlns="4873beb7-5857-4685-be1f-d57550cc96cc" xsi:nil="true"/>
    <LocRecommendedHandoff xmlns="4873beb7-5857-4685-be1f-d57550cc96cc" xsi:nil="true"/>
    <BusinessGroup xmlns="4873beb7-5857-4685-be1f-d57550cc96cc" xsi:nil="true"/>
    <BlockPublish xmlns="4873beb7-5857-4685-be1f-d57550cc96cc">false</BlockPublish>
    <TPFriendlyName xmlns="4873beb7-5857-4685-be1f-d57550cc96cc" xsi:nil="true"/>
    <LocOverallPublishStatusLookup xmlns="4873beb7-5857-4685-be1f-d57550cc96cc" xsi:nil="true"/>
    <NumericId xmlns="4873beb7-5857-4685-be1f-d57550cc96cc" xsi:nil="true"/>
    <APEditor xmlns="4873beb7-5857-4685-be1f-d57550cc96cc">
      <UserInfo>
        <DisplayName/>
        <AccountId xsi:nil="true"/>
        <AccountType/>
      </UserInfo>
    </APEditor>
    <SourceTitle xmlns="4873beb7-5857-4685-be1f-d57550cc96cc" xsi:nil="true"/>
    <OpenTemplate xmlns="4873beb7-5857-4685-be1f-d57550cc96cc">true</OpenTemplate>
    <LocOverallLocStatusLookup xmlns="4873beb7-5857-4685-be1f-d57550cc96cc" xsi:nil="true"/>
    <UALocComments xmlns="4873beb7-5857-4685-be1f-d57550cc96cc" xsi:nil="true"/>
    <ParentAssetId xmlns="4873beb7-5857-4685-be1f-d57550cc96cc" xsi:nil="true"/>
    <IntlLangReviewDate xmlns="4873beb7-5857-4685-be1f-d57550cc96cc" xsi:nil="true"/>
    <FeatureTagsTaxHTField0 xmlns="4873beb7-5857-4685-be1f-d57550cc96cc">
      <Terms xmlns="http://schemas.microsoft.com/office/infopath/2007/PartnerControls"/>
    </FeatureTagsTaxHTField0>
    <PublishStatusLookup xmlns="4873beb7-5857-4685-be1f-d57550cc96cc">
      <Value>1345039</Value>
    </PublishStatusLookup>
    <Providers xmlns="4873beb7-5857-4685-be1f-d57550cc96cc" xsi:nil="true"/>
    <MachineTranslated xmlns="4873beb7-5857-4685-be1f-d57550cc96cc">false</MachineTranslated>
    <OriginalSourceMarket xmlns="4873beb7-5857-4685-be1f-d57550cc96cc" xsi:nil="true"/>
    <APDescription xmlns="4873beb7-5857-4685-be1f-d57550cc96cc">The bookstacks present on most slides  make this a good choice for students, teachers, reading enthusiasts, and others in education. This presentation template contains multiple slide layouts in widescreen format (16x9) and includes a sample table and chart that you can easily  modify.</APDescription>
    <ClipArtFilename xmlns="4873beb7-5857-4685-be1f-d57550cc96cc" xsi:nil="true"/>
    <ContentItem xmlns="4873beb7-5857-4685-be1f-d57550cc96cc" xsi:nil="true"/>
    <TPInstallLocation xmlns="4873beb7-5857-4685-be1f-d57550cc96cc" xsi:nil="true"/>
    <PublishTargets xmlns="4873beb7-5857-4685-be1f-d57550cc96cc">OfficeOnlineVNext</PublishTargets>
    <TimesCloned xmlns="4873beb7-5857-4685-be1f-d57550cc96cc" xsi:nil="true"/>
    <AssetStart xmlns="4873beb7-5857-4685-be1f-d57550cc96cc">2011-11-26T00:00:00+00:00</AssetStart>
    <Provider xmlns="4873beb7-5857-4685-be1f-d57550cc96cc" xsi:nil="true"/>
    <AcquiredFrom xmlns="4873beb7-5857-4685-be1f-d57550cc96cc">Internal MS</AcquiredFrom>
    <FriendlyTitle xmlns="4873beb7-5857-4685-be1f-d57550cc96cc" xsi:nil="true"/>
    <LastHandOff xmlns="4873beb7-5857-4685-be1f-d57550cc96cc" xsi:nil="true"/>
    <TPClientViewer xmlns="4873beb7-5857-4685-be1f-d57550cc96cc" xsi:nil="true"/>
    <TemplateStatus xmlns="4873beb7-5857-4685-be1f-d57550cc96cc">Complete</TemplateStatus>
    <Downloads xmlns="4873beb7-5857-4685-be1f-d57550cc96cc">0</Downloads>
    <OOCacheId xmlns="4873beb7-5857-4685-be1f-d57550cc96cc" xsi:nil="true"/>
    <IsDeleted xmlns="4873beb7-5857-4685-be1f-d57550cc96cc">false</IsDeleted>
    <LocPublishedDependentAssetsLookup xmlns="4873beb7-5857-4685-be1f-d57550cc96cc" xsi:nil="true"/>
    <AssetExpire xmlns="4873beb7-5857-4685-be1f-d57550cc96cc">2029-05-12T07:00:00+00:00</AssetExpire>
    <DSATActionTaken xmlns="4873beb7-5857-4685-be1f-d57550cc96cc" xsi:nil="true"/>
    <CSXSubmissionMarket xmlns="4873beb7-5857-4685-be1f-d57550cc96cc" xsi:nil="true"/>
    <TPExecutable xmlns="4873beb7-5857-4685-be1f-d57550cc96cc" xsi:nil="true"/>
    <EditorialTags xmlns="4873beb7-5857-4685-be1f-d57550cc96cc" xsi:nil="true"/>
    <SubmitterId xmlns="4873beb7-5857-4685-be1f-d57550cc96cc" xsi:nil="true"/>
    <ApprovalLog xmlns="4873beb7-5857-4685-be1f-d57550cc96cc" xsi:nil="true"/>
    <AssetType xmlns="4873beb7-5857-4685-be1f-d57550cc96cc">TP</AssetType>
    <BugNumber xmlns="4873beb7-5857-4685-be1f-d57550cc96cc" xsi:nil="true"/>
    <CSXSubmissionDate xmlns="4873beb7-5857-4685-be1f-d57550cc96cc" xsi:nil="true"/>
    <CSXUpdate xmlns="4873beb7-5857-4685-be1f-d57550cc96cc">false</CSXUpdate>
    <Milestone xmlns="4873beb7-5857-4685-be1f-d57550cc96cc" xsi:nil="true"/>
    <RecommendationsModifier xmlns="4873beb7-5857-4685-be1f-d57550cc96cc" xsi:nil="true"/>
    <OriginAsset xmlns="4873beb7-5857-4685-be1f-d57550cc96cc" xsi:nil="true"/>
    <TPComponent xmlns="4873beb7-5857-4685-be1f-d57550cc96cc" xsi:nil="true"/>
    <AssetId xmlns="4873beb7-5857-4685-be1f-d57550cc96cc">TP102787939</AssetId>
    <IntlLocPriority xmlns="4873beb7-5857-4685-be1f-d57550cc96cc" xsi:nil="true"/>
    <PolicheckWords xmlns="4873beb7-5857-4685-be1f-d57550cc96cc" xsi:nil="true"/>
    <TPLaunchHelpLink xmlns="4873beb7-5857-4685-be1f-d57550cc96cc" xsi:nil="true"/>
    <TPApplication xmlns="4873beb7-5857-4685-be1f-d57550cc96cc" xsi:nil="true"/>
    <CrawlForDependencies xmlns="4873beb7-5857-4685-be1f-d57550cc96cc">false</CrawlForDependencies>
    <HandoffToMSDN xmlns="4873beb7-5857-4685-be1f-d57550cc96cc" xsi:nil="true"/>
    <PlannedPubDate xmlns="4873beb7-5857-4685-be1f-d57550cc96cc" xsi:nil="true"/>
    <IntlLangReviewer xmlns="4873beb7-5857-4685-be1f-d57550cc96cc" xsi:nil="true"/>
    <TrustLevel xmlns="4873beb7-5857-4685-be1f-d57550cc96cc">1 Microsoft Managed Content</TrustLevel>
    <LocLastLocAttemptVersionLookup xmlns="4873beb7-5857-4685-be1f-d57550cc96cc">694216</LocLastLocAttemptVersionLookup>
    <LocProcessedForHandoffsLookup xmlns="4873beb7-5857-4685-be1f-d57550cc96cc" xsi:nil="true"/>
    <IsSearchable xmlns="4873beb7-5857-4685-be1f-d57550cc96cc">true</IsSearchable>
    <TemplateTemplateType xmlns="4873beb7-5857-4685-be1f-d57550cc96cc">PowerPoint Presentation Template</TemplateTemplateType>
    <CampaignTagsTaxHTField0 xmlns="4873beb7-5857-4685-be1f-d57550cc96cc">
      <Terms xmlns="http://schemas.microsoft.com/office/infopath/2007/PartnerControls"/>
    </CampaignTagsTaxHTField0>
    <TPNamespace xmlns="4873beb7-5857-4685-be1f-d57550cc96cc" xsi:nil="true"/>
    <LocOverallPreviewStatusLookup xmlns="4873beb7-5857-4685-be1f-d57550cc96cc" xsi:nil="true"/>
    <TaxCatchAll xmlns="4873beb7-5857-4685-be1f-d57550cc96cc"/>
    <Markets xmlns="4873beb7-5857-4685-be1f-d57550cc96cc"/>
    <UAProjectedTotalWords xmlns="4873beb7-5857-4685-be1f-d57550cc96cc" xsi:nil="true"/>
    <IntlLangReview xmlns="4873beb7-5857-4685-be1f-d57550cc96cc" xsi:nil="true"/>
    <OutputCachingOn xmlns="4873beb7-5857-4685-be1f-d57550cc96cc">false</OutputCachingOn>
    <AverageRating xmlns="4873beb7-5857-4685-be1f-d57550cc96cc" xsi:nil="true"/>
    <APAuthor xmlns="4873beb7-5857-4685-be1f-d57550cc96cc">
      <UserInfo>
        <DisplayName>REDMOND\kristaa</DisplayName>
        <AccountId>136</AccountId>
        <AccountType/>
      </UserInfo>
    </APAuthor>
    <LocManualTestRequired xmlns="4873beb7-5857-4685-be1f-d57550cc96cc">false</LocManualTestRequired>
    <TPCommandLine xmlns="4873beb7-5857-4685-be1f-d57550cc96cc" xsi:nil="true"/>
    <TPAppVersion xmlns="4873beb7-5857-4685-be1f-d57550cc96cc" xsi:nil="true"/>
    <EditorialStatus xmlns="4873beb7-5857-4685-be1f-d57550cc96cc">Complete</EditorialStatus>
    <LastModifiedDateTime xmlns="4873beb7-5857-4685-be1f-d57550cc96cc" xsi:nil="true"/>
    <ScenarioTagsTaxHTField0 xmlns="4873beb7-5857-4685-be1f-d57550cc96cc">
      <Terms xmlns="http://schemas.microsoft.com/office/infopath/2007/PartnerControls"/>
    </ScenarioTagsTaxHTField0>
    <LocProcessedForMarketsLookup xmlns="4873beb7-5857-4685-be1f-d57550cc96cc" xsi:nil="true"/>
    <TPLaunchHelpLinkType xmlns="4873beb7-5857-4685-be1f-d57550cc96cc">Template</TPLaunchHelpLinkType>
    <OriginalRelease xmlns="4873beb7-5857-4685-be1f-d57550cc96cc">15</OriginalRelease>
    <LocalizationTagsTaxHTField0 xmlns="4873beb7-5857-4685-be1f-d57550cc96cc">
      <Terms xmlns="http://schemas.microsoft.com/office/infopath/2007/PartnerControls"/>
    </LocalizationTagsTaxHTField0>
    <UACurrentWords xmlns="4873beb7-5857-4685-be1f-d57550cc96cc" xsi:nil="true"/>
    <ArtSampleDocs xmlns="4873beb7-5857-4685-be1f-d57550cc96cc" xsi:nil="true"/>
    <UALocRecommendation xmlns="4873beb7-5857-4685-be1f-d57550cc96cc">Localize</UALocRecommendation>
    <Manager xmlns="4873beb7-5857-4685-be1f-d57550cc96cc" xsi:nil="true"/>
    <LocOverallHandbackStatusLookup xmlns="4873beb7-5857-4685-be1f-d57550cc96cc" xsi:nil="true"/>
    <ShowIn xmlns="4873beb7-5857-4685-be1f-d57550cc96cc">Show everywhere</ShowIn>
    <UANotes xmlns="4873beb7-5857-4685-be1f-d57550cc96cc" xsi:nil="true"/>
    <InternalTagsTaxHTField0 xmlns="4873beb7-5857-4685-be1f-d57550cc96cc">
      <Terms xmlns="http://schemas.microsoft.com/office/infopath/2007/PartnerControls"/>
    </InternalTagsTaxHTField0>
    <CSXHash xmlns="4873beb7-5857-4685-be1f-d57550cc96cc" xsi:nil="true"/>
    <VoteCount xmlns="4873beb7-5857-4685-be1f-d57550cc96cc" xsi:nil="true"/>
    <LocMarketGroupTiers2 xmlns="4873beb7-5857-4685-be1f-d57550cc96cc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TemplateFile" ma:contentTypeID="0x0101006EDDDB5EE6D98C44930B742096920B300400F5B6D36B3EF94B4E9A635CDF2A18F5B8" ma:contentTypeVersion="72" ma:contentTypeDescription="Create a new document." ma:contentTypeScope="" ma:versionID="a23e56308344d904b51738559c3d67c9">
  <xsd:schema xmlns:xsd="http://www.w3.org/2001/XMLSchema" xmlns:xs="http://www.w3.org/2001/XMLSchema" xmlns:p="http://schemas.microsoft.com/office/2006/metadata/properties" xmlns:ns2="4873beb7-5857-4685-be1f-d57550cc96cc" targetNamespace="http://schemas.microsoft.com/office/2006/metadata/properties" ma:root="true" ma:fieldsID="cd0908cc4600e77bf5da051303e00c8d" ns2:_="">
    <xsd:import namespace="4873beb7-5857-4685-be1f-d57550cc96cc"/>
    <xsd:element name="properties">
      <xsd:complexType>
        <xsd:sequence>
          <xsd:element name="documentManagement">
            <xsd:complexType>
              <xsd:all>
                <xsd:element ref="ns2:AcquiredFrom" minOccurs="0"/>
                <xsd:element ref="ns2:UACurrentWords" minOccurs="0"/>
                <xsd:element ref="ns2:TPApplication" minOccurs="0"/>
                <xsd:element ref="ns2:ApprovalLog" minOccurs="0"/>
                <xsd:element ref="ns2:ApprovalStatus" minOccurs="0"/>
                <xsd:element ref="ns2:AssetStart" minOccurs="0"/>
                <xsd:element ref="ns2:AssetExpire" minOccurs="0"/>
                <xsd:element ref="ns2:AssetId" minOccurs="0"/>
                <xsd:element ref="ns2:IsSearchable" minOccurs="0"/>
                <xsd:element ref="ns2:AssetType" minOccurs="0"/>
                <xsd:element ref="ns2:APAuthor" minOccurs="0"/>
                <xsd:element ref="ns2:AverageRating" minOccurs="0"/>
                <xsd:element ref="ns2:BlockPublish" minOccurs="0"/>
                <xsd:element ref="ns2:BugNumber" minOccurs="0"/>
                <xsd:element ref="ns2:CampaignTagsTaxHTField0" minOccurs="0"/>
                <xsd:element ref="ns2:TPClientViewer" minOccurs="0"/>
                <xsd:element ref="ns2:ClipArtFilename" minOccurs="0"/>
                <xsd:element ref="ns2:TPCommandLine" minOccurs="0"/>
                <xsd:element ref="ns2:TPComponent" minOccurs="0"/>
                <xsd:element ref="ns2:ContentItem" minOccurs="0"/>
                <xsd:element ref="ns2:CrawlForDependencies" minOccurs="0"/>
                <xsd:element ref="ns2:CSXHash" minOccurs="0"/>
                <xsd:element ref="ns2:CSXSubmissionMarket" minOccurs="0"/>
                <xsd:element ref="ns2:CSXUpdate" minOccurs="0"/>
                <xsd:element ref="ns2:IntlLangReviewDate" minOccurs="0"/>
                <xsd:element ref="ns2:IsDeleted" minOccurs="0"/>
                <xsd:element ref="ns2:APDescription" minOccurs="0"/>
                <xsd:element ref="ns2:DirectSourceMarket" minOccurs="0"/>
                <xsd:element ref="ns2:Downloads" minOccurs="0"/>
                <xsd:element ref="ns2:DSATActionTaken" minOccurs="0"/>
                <xsd:element ref="ns2:APEditor" minOccurs="0"/>
                <xsd:element ref="ns2:EditorialStatus" minOccurs="0"/>
                <xsd:element ref="ns2:EditorialTags" minOccurs="0"/>
                <xsd:element ref="ns2:TPExecutable" minOccurs="0"/>
                <xsd:element ref="ns2:FeatureTagsTaxHTField0" minOccurs="0"/>
                <xsd:element ref="ns2:TPFriendlyName" minOccurs="0"/>
                <xsd:element ref="ns2:FriendlyTitle" minOccurs="0"/>
                <xsd:element ref="ns2:PrimaryImageGen" minOccurs="0"/>
                <xsd:element ref="ns2:HandoffToMSDN" minOccurs="0"/>
                <xsd:element ref="ns2:InProjectListLookup" minOccurs="0"/>
                <xsd:element ref="ns2:TPInstallLocation" minOccurs="0"/>
                <xsd:element ref="ns2:InternalTagsTaxHTField0" minOccurs="0"/>
                <xsd:element ref="ns2:IntlLangReview" minOccurs="0"/>
                <xsd:element ref="ns2:IntlLangReviewer" minOccurs="0"/>
                <xsd:element ref="ns2:MarketSpecific" minOccurs="0"/>
                <xsd:element ref="ns2:LastCompleteVersionLookup" minOccurs="0"/>
                <xsd:element ref="ns2:LastHandOff" minOccurs="0"/>
                <xsd:element ref="ns2:LastModifiedDateTime" minOccurs="0"/>
                <xsd:element ref="ns2:LastPreviewErrorLookup" minOccurs="0"/>
                <xsd:element ref="ns2:LastPreviewResultLookup" minOccurs="0"/>
                <xsd:element ref="ns2:LastPreviewAttemptDateLookup" minOccurs="0"/>
                <xsd:element ref="ns2:LastPreviewedByLookup" minOccurs="0"/>
                <xsd:element ref="ns2:LastPreviewTimeLookup" minOccurs="0"/>
                <xsd:element ref="ns2:LastPreviewVersionLookup" minOccurs="0"/>
                <xsd:element ref="ns2:LastPublishErrorLookup" minOccurs="0"/>
                <xsd:element ref="ns2:LastPublishResultLookup" minOccurs="0"/>
                <xsd:element ref="ns2:LastPublishAttemptDateLookup" minOccurs="0"/>
                <xsd:element ref="ns2:LastPublishedByLookup" minOccurs="0"/>
                <xsd:element ref="ns2:LastPublishTimeLookup" minOccurs="0"/>
                <xsd:element ref="ns2:LastPublishVersionLookup" minOccurs="0"/>
                <xsd:element ref="ns2:TPLaunchHelpLinkType" minOccurs="0"/>
                <xsd:element ref="ns2:LegacyData" minOccurs="0"/>
                <xsd:element ref="ns2:TPLaunchHelpLink" minOccurs="0"/>
                <xsd:element ref="ns2:LocComments" minOccurs="0"/>
                <xsd:element ref="ns2:LocLastLocAttemptVersionLookup" minOccurs="0"/>
                <xsd:element ref="ns2:LocLastLocAttemptVersionTypeLookup" minOccurs="0"/>
                <xsd:element ref="ns2:LocManualTestRequired" minOccurs="0"/>
                <xsd:element ref="ns2:LocMarketGroupTiers2" minOccurs="0"/>
                <xsd:element ref="ns2:LocNewPublishedVersionLookup" minOccurs="0"/>
                <xsd:element ref="ns2:LocOverallHandbackStatusLookup" minOccurs="0"/>
                <xsd:element ref="ns2:LocOverallLocStatusLookup" minOccurs="0"/>
                <xsd:element ref="ns2:LocOverallPreviewStatusLookup" minOccurs="0"/>
                <xsd:element ref="ns2:LocOverallPublishStatusLookup" minOccurs="0"/>
                <xsd:element ref="ns2:IntlLocPriority" minOccurs="0"/>
                <xsd:element ref="ns2:LocProcessedForHandoffsLookup" minOccurs="0"/>
                <xsd:element ref="ns2:LocProcessedForMarketsLookup" minOccurs="0"/>
                <xsd:element ref="ns2:LocPublishedDependentAssetsLookup" minOccurs="0"/>
                <xsd:element ref="ns2:LocPublishedLinkedAssetsLookup" minOccurs="0"/>
                <xsd:element ref="ns2:LocRecommendedHandoff" minOccurs="0"/>
                <xsd:element ref="ns2:LocalizationTagsTaxHTField0" minOccurs="0"/>
                <xsd:element ref="ns2:MachineTranslated" minOccurs="0"/>
                <xsd:element ref="ns2:Manager" minOccurs="0"/>
                <xsd:element ref="ns2:Markets" minOccurs="0"/>
                <xsd:element ref="ns2:Milestone" minOccurs="0"/>
                <xsd:element ref="ns2:TPNamespace" minOccurs="0"/>
                <xsd:element ref="ns2:NumericId" minOccurs="0"/>
                <xsd:element ref="ns2:NumOfRatingsLookup" minOccurs="0"/>
                <xsd:element ref="ns2:OOCacheId" minOccurs="0"/>
                <xsd:element ref="ns2:OpenTemplate" minOccurs="0"/>
                <xsd:element ref="ns2:OriginAsset" minOccurs="0"/>
                <xsd:element ref="ns2:OriginalRelease" minOccurs="0"/>
                <xsd:element ref="ns2:OriginalSourceMarket" minOccurs="0"/>
                <xsd:element ref="ns2:OutputCachingOn" minOccurs="0"/>
                <xsd:element ref="ns2:ParentAssetId" minOccurs="0"/>
                <xsd:element ref="ns2:PlannedPubDate" minOccurs="0"/>
                <xsd:element ref="ns2:PolicheckWords" minOccurs="0"/>
                <xsd:element ref="ns2:BusinessGroup" minOccurs="0"/>
                <xsd:element ref="ns2:UAProjectedTotalWords" minOccurs="0"/>
                <xsd:element ref="ns2:Provider" minOccurs="0"/>
                <xsd:element ref="ns2:Providers" minOccurs="0"/>
                <xsd:element ref="ns2:PublishStatusLookup" minOccurs="0"/>
                <xsd:element ref="ns2:PublishTargets" minOccurs="0"/>
                <xsd:element ref="ns2:RecommendationsModifier" minOccurs="0"/>
                <xsd:element ref="ns2:ArtSampleDocs" minOccurs="0"/>
                <xsd:element ref="ns2:ScenarioTagsTaxHTField0" minOccurs="0"/>
                <xsd:element ref="ns2:ShowIn" minOccurs="0"/>
                <xsd:element ref="ns2:SourceTitle" minOccurs="0"/>
                <xsd:element ref="ns2:CSXSubmissionDate" minOccurs="0"/>
                <xsd:element ref="ns2:SubmitterId" minOccurs="0"/>
                <xsd:element ref="ns2:TaxCatchAll" minOccurs="0"/>
                <xsd:element ref="ns2:TaxCatchAllLabel" minOccurs="0"/>
                <xsd:element ref="ns2:TemplateStatus" minOccurs="0"/>
                <xsd:element ref="ns2:TemplateTemplateType" minOccurs="0"/>
                <xsd:element ref="ns2:ThumbnailAssetId" minOccurs="0"/>
                <xsd:element ref="ns2:TimesCloned" minOccurs="0"/>
                <xsd:element ref="ns2:TrustLevel" minOccurs="0"/>
                <xsd:element ref="ns2:UALocComments" minOccurs="0"/>
                <xsd:element ref="ns2:UALocRecommendation" minOccurs="0"/>
                <xsd:element ref="ns2:UANotes" minOccurs="0"/>
                <xsd:element ref="ns2:TPAppVersion" minOccurs="0"/>
                <xsd:element ref="ns2:VoteCount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873beb7-5857-4685-be1f-d57550cc96cc" elementFormDefault="qualified">
    <xsd:import namespace="http://schemas.microsoft.com/office/2006/documentManagement/types"/>
    <xsd:import namespace="http://schemas.microsoft.com/office/infopath/2007/PartnerControls"/>
    <xsd:element name="AcquiredFrom" ma:index="1" nillable="true" ma:displayName="Acquired From" ma:default="Internal MS" ma:internalName="AcquiredFrom" ma:readOnly="false">
      <xsd:simpleType>
        <xsd:restriction base="dms:Choice">
          <xsd:enumeration value="Internal MS"/>
          <xsd:enumeration value="Community"/>
          <xsd:enumeration value="MVP"/>
          <xsd:enumeration value="Publisher"/>
          <xsd:enumeration value="Partner"/>
          <xsd:enumeration value="None"/>
        </xsd:restriction>
      </xsd:simpleType>
    </xsd:element>
    <xsd:element name="UACurrentWords" ma:index="2" nillable="true" ma:displayName="Actual Word Count" ma:default="" ma:internalName="UACurrentWords" ma:readOnly="false">
      <xsd:simpleType>
        <xsd:restriction base="dms:Unknown"/>
      </xsd:simpleType>
    </xsd:element>
    <xsd:element name="TPApplication" ma:index="3" nillable="true" ma:displayName="Application to Open Template With" ma:default="" ma:internalName="TPApplication">
      <xsd:simpleType>
        <xsd:restriction base="dms:Text"/>
      </xsd:simpleType>
    </xsd:element>
    <xsd:element name="ApprovalLog" ma:index="4" nillable="true" ma:displayName="Approval Log" ma:default="" ma:hidden="true" ma:internalName="ApprovalLog" ma:readOnly="false">
      <xsd:simpleType>
        <xsd:restriction base="dms:Note"/>
      </xsd:simpleType>
    </xsd:element>
    <xsd:element name="ApprovalStatus" ma:index="5" nillable="true" ma:displayName="Approval Status" ma:default="InProgress" ma:internalName="ApprovalStatus" ma:readOnly="false">
      <xsd:simpleType>
        <xsd:restriction base="dms:Choice">
          <xsd:enumeration value="InProgress"/>
          <xsd:enumeration value="Rejected"/>
          <xsd:enumeration value="Questionable"/>
          <xsd:enumeration value="ApprovedAutomatic"/>
          <xsd:enumeration value="ApprovedManual"/>
          <xsd:enumeration value="On Hold"/>
          <xsd:enumeration value="Needs Review"/>
          <xsd:enumeration value="A Violation"/>
          <xsd:enumeration value="Unpublished Violation"/>
        </xsd:restriction>
      </xsd:simpleType>
    </xsd:element>
    <xsd:element name="AssetStart" ma:index="6" nillable="true" ma:displayName="Asset Begin Date" ma:default="[Today]" ma:internalName="AssetStart" ma:readOnly="false">
      <xsd:simpleType>
        <xsd:restriction base="dms:DateTime"/>
      </xsd:simpleType>
    </xsd:element>
    <xsd:element name="AssetExpire" ma:index="7" nillable="true" ma:displayName="Asset End Date" ma:default="2029-01-01T08:00:00Z" ma:format="DateTime" ma:internalName="AssetExpire" ma:readOnly="false">
      <xsd:simpleType>
        <xsd:restriction base="dms:DateTime"/>
      </xsd:simpleType>
    </xsd:element>
    <xsd:element name="AssetId" ma:index="8" nillable="true" ma:displayName="Asset ID" ma:default="" ma:indexed="true" ma:internalName="AssetId" ma:readOnly="false">
      <xsd:simpleType>
        <xsd:restriction base="dms:Text">
          <xsd:maxLength value="255"/>
        </xsd:restriction>
      </xsd:simpleType>
    </xsd:element>
    <xsd:element name="IsSearchable" ma:index="9" nillable="true" ma:displayName="Asset Searchable?" ma:default="true" ma:internalName="IsSearchable" ma:readOnly="false">
      <xsd:simpleType>
        <xsd:restriction base="dms:Boolean"/>
      </xsd:simpleType>
    </xsd:element>
    <xsd:element name="AssetType" ma:index="10" nillable="true" ma:displayName="Asset Type" ma:default="" ma:internalName="AssetType" ma:readOnly="false">
      <xsd:simpleType>
        <xsd:restriction base="dms:Unknown"/>
      </xsd:simpleType>
    </xsd:element>
    <xsd:element name="APAuthor" ma:index="11" nillable="true" ma:displayName="Author" ma:default="" ma:list="UserInfo" ma:internalName="APAuth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AverageRating" ma:index="12" nillable="true" ma:displayName="Average Rating" ma:internalName="AverageRating" ma:readOnly="false">
      <xsd:simpleType>
        <xsd:restriction base="dms:Text"/>
      </xsd:simpleType>
    </xsd:element>
    <xsd:element name="BlockPublish" ma:index="13" nillable="true" ma:displayName="Block from Publishing?" ma:default="" ma:internalName="BlockPublish" ma:readOnly="false">
      <xsd:simpleType>
        <xsd:restriction base="dms:Boolean"/>
      </xsd:simpleType>
    </xsd:element>
    <xsd:element name="BugNumber" ma:index="14" nillable="true" ma:displayName="Bug Number" ma:default="" ma:internalName="BugNumber" ma:readOnly="false">
      <xsd:simpleType>
        <xsd:restriction base="dms:Text"/>
      </xsd:simpleType>
    </xsd:element>
    <xsd:element name="CampaignTagsTaxHTField0" ma:index="16" nillable="true" ma:taxonomy="true" ma:internalName="CampaignTagsTaxHTField0" ma:taxonomyFieldName="CampaignTags" ma:displayName="Campaigns" ma:readOnly="false" ma:default="" ma:fieldId="{1df42cc3-2301-4f11-a52a-6ead923c29ed}" ma:taxonomyMulti="true" ma:sspId="8f79753a-75d3-41f5-8ca3-40b843941b4f" ma:termSetId="ca0e50d4-faa1-44ce-961e-bb1441c60e6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ClientViewer" ma:index="17" nillable="true" ma:displayName="Client Viewer" ma:default="" ma:internalName="TPClientViewer">
      <xsd:simpleType>
        <xsd:restriction base="dms:Text"/>
      </xsd:simpleType>
    </xsd:element>
    <xsd:element name="ClipArtFilename" ma:index="18" nillable="true" ma:displayName="Clip Art Name" ma:default="" ma:internalName="ClipArtFilename" ma:readOnly="false">
      <xsd:simpleType>
        <xsd:restriction base="dms:Text"/>
      </xsd:simpleType>
    </xsd:element>
    <xsd:element name="TPCommandLine" ma:index="19" nillable="true" ma:displayName="Command Line" ma:default="" ma:internalName="TPCommandLine">
      <xsd:simpleType>
        <xsd:restriction base="dms:Text"/>
      </xsd:simpleType>
    </xsd:element>
    <xsd:element name="TPComponent" ma:index="20" nillable="true" ma:displayName="Component" ma:default="" ma:internalName="TPComponent">
      <xsd:simpleType>
        <xsd:restriction base="dms:Text"/>
      </xsd:simpleType>
    </xsd:element>
    <xsd:element name="ContentItem" ma:index="21" nillable="true" ma:displayName="Content Item" ma:default="" ma:hidden="true" ma:internalName="ContentItem" ma:readOnly="false">
      <xsd:simpleType>
        <xsd:restriction base="dms:Unknown"/>
      </xsd:simpleType>
    </xsd:element>
    <xsd:element name="CrawlForDependencies" ma:index="23" nillable="true" ma:displayName="Crawl for Dependencies?" ma:default="true" ma:internalName="CrawlForDependencies" ma:readOnly="false">
      <xsd:simpleType>
        <xsd:restriction base="dms:Boolean"/>
      </xsd:simpleType>
    </xsd:element>
    <xsd:element name="CSXHash" ma:index="26" nillable="true" ma:displayName="CSX Hash" ma:default="" ma:indexed="true" ma:internalName="CSXHash" ma:readOnly="false">
      <xsd:simpleType>
        <xsd:restriction base="dms:Text"/>
      </xsd:simpleType>
    </xsd:element>
    <xsd:element name="CSXSubmissionMarket" ma:index="27" nillable="true" ma:displayName="CSX Submission Market" ma:default="" ma:list="{2FBD1B11-2ACE-4FDC-B5A3-635D4ADF6F1B}" ma:internalName="CSXSubmissionMarket" ma:readOnly="false" ma:showField="MarketName" ma:web="4873beb7-5857-4685-be1f-d57550cc96cc">
      <xsd:simpleType>
        <xsd:restriction base="dms:Lookup"/>
      </xsd:simpleType>
    </xsd:element>
    <xsd:element name="CSXUpdate" ma:index="28" nillable="true" ma:displayName="CSX Updated?" ma:default="false" ma:internalName="CSXUpdate" ma:readOnly="false">
      <xsd:simpleType>
        <xsd:restriction base="dms:Boolean"/>
      </xsd:simpleType>
    </xsd:element>
    <xsd:element name="IntlLangReviewDate" ma:index="29" nillable="true" ma:displayName="Date to Complete Intl QA" ma:default="" ma:internalName="IntlLangReviewDate" ma:readOnly="false">
      <xsd:simpleType>
        <xsd:restriction base="dms:DateTime"/>
      </xsd:simpleType>
    </xsd:element>
    <xsd:element name="IsDeleted" ma:index="30" nillable="true" ma:displayName="Deleted?" ma:default="" ma:internalName="IsDeleted" ma:readOnly="false">
      <xsd:simpleType>
        <xsd:restriction base="dms:Boolean"/>
      </xsd:simpleType>
    </xsd:element>
    <xsd:element name="APDescription" ma:index="31" nillable="true" ma:displayName="Description" ma:default="" ma:internalName="APDescription" ma:readOnly="false">
      <xsd:simpleType>
        <xsd:restriction base="dms:Note"/>
      </xsd:simpleType>
    </xsd:element>
    <xsd:element name="DirectSourceMarket" ma:index="32" nillable="true" ma:displayName="Direct Source Market Group" ma:default="" ma:internalName="DirectSourceMarket" ma:readOnly="false">
      <xsd:simpleType>
        <xsd:restriction base="dms:Text"/>
      </xsd:simpleType>
    </xsd:element>
    <xsd:element name="Downloads" ma:index="33" nillable="true" ma:displayName="Downloads" ma:default="0" ma:hidden="true" ma:internalName="Downloads" ma:readOnly="false">
      <xsd:simpleType>
        <xsd:restriction base="dms:Unknown"/>
      </xsd:simpleType>
    </xsd:element>
    <xsd:element name="DSATActionTaken" ma:index="34" nillable="true" ma:displayName="DSAT Action Taken" ma:default="" ma:internalName="DSATActionTaken" ma:readOnly="false">
      <xsd:simpleType>
        <xsd:restriction base="dms:Choice">
          <xsd:enumeration value="Best Bets"/>
          <xsd:enumeration value="Expire"/>
          <xsd:enumeration value="Hide"/>
          <xsd:enumeration value="None"/>
        </xsd:restriction>
      </xsd:simpleType>
    </xsd:element>
    <xsd:element name="APEditor" ma:index="35" nillable="true" ma:displayName="Editor" ma:default="" ma:list="UserInfo" ma:internalName="APEdit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EditorialStatus" ma:index="36" nillable="true" ma:displayName="Editorial Status" ma:default="" ma:internalName="EditorialStatus" ma:readOnly="false">
      <xsd:simpleType>
        <xsd:restriction base="dms:Unknown"/>
      </xsd:simpleType>
    </xsd:element>
    <xsd:element name="EditorialTags" ma:index="37" nillable="true" ma:displayName="Editorial Tags" ma:default="" ma:internalName="EditorialTags">
      <xsd:simpleType>
        <xsd:restriction base="dms:Unknown"/>
      </xsd:simpleType>
    </xsd:element>
    <xsd:element name="TPExecutable" ma:index="38" nillable="true" ma:displayName="Executable" ma:default="" ma:internalName="TPExecutable">
      <xsd:simpleType>
        <xsd:restriction base="dms:Text"/>
      </xsd:simpleType>
    </xsd:element>
    <xsd:element name="FeatureTagsTaxHTField0" ma:index="40" nillable="true" ma:taxonomy="true" ma:internalName="FeatureTagsTaxHTField0" ma:taxonomyFieldName="FeatureTags" ma:displayName="Features" ma:readOnly="false" ma:default="" ma:fieldId="{7fc0d542-15c6-4882-a8e3-13bca44403fb}" ma:taxonomyMulti="true" ma:sspId="8f79753a-75d3-41f5-8ca3-40b843941b4f" ma:termSetId="f1ab6845-967d-4854-a0ba-4ec07f0f811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FriendlyName" ma:index="41" nillable="true" ma:displayName="Friendly Name" ma:default="" ma:internalName="TPFriendlyName">
      <xsd:simpleType>
        <xsd:restriction base="dms:Text"/>
      </xsd:simpleType>
    </xsd:element>
    <xsd:element name="FriendlyTitle" ma:index="42" nillable="true" ma:displayName="Friendly Title" ma:default="" ma:description="Shorter title to be used when displaying search results" ma:internalName="FriendlyTitle" ma:readOnly="false">
      <xsd:simpleType>
        <xsd:restriction base="dms:Text"/>
      </xsd:simpleType>
    </xsd:element>
    <xsd:element name="PrimaryImageGen" ma:index="43" nillable="true" ma:displayName="Generate Images?" ma:default="true" ma:internalName="PrimaryImageGen">
      <xsd:simpleType>
        <xsd:restriction base="dms:Boolean"/>
      </xsd:simpleType>
    </xsd:element>
    <xsd:element name="HandoffToMSDN" ma:index="44" nillable="true" ma:displayName="Handoff To MSDN Date" ma:default="" ma:internalName="HandoffToMSDN" ma:readOnly="false">
      <xsd:simpleType>
        <xsd:restriction base="dms:DateTime"/>
      </xsd:simpleType>
    </xsd:element>
    <xsd:element name="InProjectListLookup" ma:index="45" nillable="true" ma:displayName="InProjectListLookup" ma:list="{9E343742-310B-4684-A24C-1D137CB4B230}" ma:internalName="InProjectListLookup" ma:readOnly="true" ma:showField="InProjectLis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InstallLocation" ma:index="46" nillable="true" ma:displayName="Install Location" ma:default="" ma:internalName="TPInstallLocation">
      <xsd:simpleType>
        <xsd:restriction base="dms:Text"/>
      </xsd:simpleType>
    </xsd:element>
    <xsd:element name="InternalTagsTaxHTField0" ma:index="48" nillable="true" ma:taxonomy="true" ma:internalName="InternalTagsTaxHTField0" ma:taxonomyFieldName="InternalTags" ma:displayName="Internal Tags" ma:readOnly="false" ma:default="" ma:fieldId="{1490b8a4-2706-41ec-b5e3-73176dccf34e}" ma:taxonomyMulti="true" ma:sspId="8f79753a-75d3-41f5-8ca3-40b843941b4f" ma:termSetId="82b6639e-f7fc-4c18-ad2d-003a6e707765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IntlLangReview" ma:index="49" nillable="true" ma:displayName="Intl Lang QA Review Required?" ma:default="" ma:internalName="IntlLangReview" ma:readOnly="false">
      <xsd:simpleType>
        <xsd:restriction base="dms:Boolean"/>
      </xsd:simpleType>
    </xsd:element>
    <xsd:element name="IntlLangReviewer" ma:index="50" nillable="true" ma:displayName="Intl Lang QA Reviewer" ma:default="" ma:internalName="IntlLangReviewer" ma:readOnly="false">
      <xsd:simpleType>
        <xsd:restriction base="dms:Text"/>
      </xsd:simpleType>
    </xsd:element>
    <xsd:element name="MarketSpecific" ma:index="51" nillable="true" ma:displayName="Is Market Specific?" ma:default="" ma:internalName="MarketSpecific" ma:readOnly="false">
      <xsd:simpleType>
        <xsd:restriction base="dms:Boolean"/>
      </xsd:simpleType>
    </xsd:element>
    <xsd:element name="LastCompleteVersionLookup" ma:index="52" nillable="true" ma:displayName="Last Complete Version Lookup" ma:default="" ma:list="{9E343742-310B-4684-A24C-1D137CB4B230}" ma:internalName="LastCompleteVersionLookup" ma:readOnly="true" ma:showField="LastComplete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HandOff" ma:index="53" nillable="true" ma:displayName="Last Hand-off" ma:default="" ma:internalName="LastHandOff" ma:readOnly="false">
      <xsd:simpleType>
        <xsd:restriction base="dms:DateTime"/>
      </xsd:simpleType>
    </xsd:element>
    <xsd:element name="LastModifiedDateTime" ma:index="54" nillable="true" ma:displayName="Last Modified Date" ma:default="" ma:internalName="LastModifiedDateTime" ma:readOnly="false">
      <xsd:simpleType>
        <xsd:restriction base="dms:DateTime"/>
      </xsd:simpleType>
    </xsd:element>
    <xsd:element name="LastPreviewErrorLookup" ma:index="55" nillable="true" ma:displayName="Last Preview Attempt Error" ma:default="" ma:list="{9E343742-310B-4684-A24C-1D137CB4B230}" ma:internalName="LastPreviewErrorLookup" ma:readOnly="true" ma:showField="LastPreview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ResultLookup" ma:index="56" nillable="true" ma:displayName="Last Preview Attempt Result" ma:default="" ma:list="{9E343742-310B-4684-A24C-1D137CB4B230}" ma:internalName="LastPreviewResultLookup" ma:readOnly="true" ma:showField="LastPreview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AttemptDateLookup" ma:index="57" nillable="true" ma:displayName="Last Preview Attempted On" ma:default="" ma:list="{9E343742-310B-4684-A24C-1D137CB4B230}" ma:internalName="LastPreviewAttemptDateLookup" ma:readOnly="true" ma:showField="LastPreview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edByLookup" ma:index="58" nillable="true" ma:displayName="Last Previewed By" ma:default="" ma:list="{9E343742-310B-4684-A24C-1D137CB4B230}" ma:internalName="LastPreviewedByLookup" ma:readOnly="true" ma:showField="LastPreview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TimeLookup" ma:index="59" nillable="true" ma:displayName="Last Previewed Date" ma:default="" ma:list="{9E343742-310B-4684-A24C-1D137CB4B230}" ma:internalName="LastPreviewTimeLookup" ma:readOnly="true" ma:showField="LastPreview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VersionLookup" ma:index="60" nillable="true" ma:displayName="Last Previewed Version" ma:default="" ma:list="{9E343742-310B-4684-A24C-1D137CB4B230}" ma:internalName="LastPreviewVersionLookup" ma:readOnly="true" ma:showField="LastPreview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rrorLookup" ma:index="61" nillable="true" ma:displayName="Last Publish Attempt Error" ma:default="" ma:list="{9E343742-310B-4684-A24C-1D137CB4B230}" ma:internalName="LastPublishErrorLookup" ma:readOnly="true" ma:showField="LastPublish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ResultLookup" ma:index="62" nillable="true" ma:displayName="Last Publish Attempt Result" ma:default="" ma:list="{9E343742-310B-4684-A24C-1D137CB4B230}" ma:internalName="LastPublishResultLookup" ma:readOnly="true" ma:showField="LastPublish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AttemptDateLookup" ma:index="63" nillable="true" ma:displayName="Last Publish Attempted On" ma:default="" ma:list="{9E343742-310B-4684-A24C-1D137CB4B230}" ma:internalName="LastPublishAttemptDateLookup" ma:readOnly="true" ma:showField="LastPublish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dByLookup" ma:index="64" nillable="true" ma:displayName="Last Published By" ma:default="" ma:list="{9E343742-310B-4684-A24C-1D137CB4B230}" ma:internalName="LastPublishedByLookup" ma:readOnly="true" ma:showField="LastPublish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TimeLookup" ma:index="65" nillable="true" ma:displayName="Last Published Date" ma:default="" ma:list="{9E343742-310B-4684-A24C-1D137CB4B230}" ma:internalName="LastPublishTimeLookup" ma:readOnly="true" ma:showField="LastPublish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VersionLookup" ma:index="66" nillable="true" ma:displayName="Last Published Version" ma:default="" ma:list="{9E343742-310B-4684-A24C-1D137CB4B230}" ma:internalName="LastPublishVersionLookup" ma:readOnly="true" ma:showField="LastPublish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LaunchHelpLinkType" ma:index="67" nillable="true" ma:displayName="Launch Help Link Type" ma:default="Template" ma:internalName="TPLaunchHelpLinkType">
      <xsd:simpleType>
        <xsd:restriction base="dms:Choice">
          <xsd:enumeration value="Template"/>
          <xsd:enumeration value="Training"/>
          <xsd:enumeration value="URL"/>
          <xsd:enumeration value="None"/>
        </xsd:restriction>
      </xsd:simpleType>
    </xsd:element>
    <xsd:element name="LegacyData" ma:index="68" nillable="true" ma:displayName="Legacy Data" ma:default="" ma:internalName="LegacyData" ma:readOnly="false">
      <xsd:simpleType>
        <xsd:restriction base="dms:Note"/>
      </xsd:simpleType>
    </xsd:element>
    <xsd:element name="TPLaunchHelpLink" ma:index="69" nillable="true" ma:displayName="Link to Launch Help Topic" ma:default="" ma:internalName="TPLaunchHelpLink">
      <xsd:simpleType>
        <xsd:restriction base="dms:Text"/>
      </xsd:simpleType>
    </xsd:element>
    <xsd:element name="LocComments" ma:index="70" nillable="true" ma:displayName="Loc Approval Comments" ma:default="" ma:internalName="LocComments" ma:readOnly="false">
      <xsd:simpleType>
        <xsd:restriction base="dms:Note"/>
      </xsd:simpleType>
    </xsd:element>
    <xsd:element name="LocLastLocAttemptVersionLookup" ma:index="71" nillable="true" ma:displayName="Loc Last Loc Attempt Version" ma:default="" ma:list="{7DD1DCEC-E449-43D3-891F-7DC62F62AD21}" ma:internalName="LocLastLocAttemptVersionLookup" ma:readOnly="false" ma:showField="LastLocAttemptVersion" ma:web="4873beb7-5857-4685-be1f-d57550cc96cc">
      <xsd:simpleType>
        <xsd:restriction base="dms:Lookup"/>
      </xsd:simpleType>
    </xsd:element>
    <xsd:element name="LocLastLocAttemptVersionTypeLookup" ma:index="72" nillable="true" ma:displayName="Loc Last Loc Attempt Version Type" ma:default="" ma:list="{7DD1DCEC-E449-43D3-891F-7DC62F62AD21}" ma:internalName="LocLastLocAttemptVersionTypeLookup" ma:readOnly="true" ma:showField="LastLocAttemptVersionType" ma:web="4873beb7-5857-4685-be1f-d57550cc96cc">
      <xsd:simpleType>
        <xsd:restriction base="dms:Lookup"/>
      </xsd:simpleType>
    </xsd:element>
    <xsd:element name="LocManualTestRequired" ma:index="73" nillable="true" ma:displayName="Loc Manual Test Required" ma:default="" ma:internalName="LocManualTestRequired" ma:readOnly="false">
      <xsd:simpleType>
        <xsd:restriction base="dms:Boolean"/>
      </xsd:simpleType>
    </xsd:element>
    <xsd:element name="LocMarketGroupTiers2" ma:index="74" nillable="true" ma:displayName="Loc Market Group Tiers" ma:internalName="LocMarketGroupTiers2" ma:readOnly="false">
      <xsd:simpleType>
        <xsd:restriction base="dms:Unknown"/>
      </xsd:simpleType>
    </xsd:element>
    <xsd:element name="LocNewPublishedVersionLookup" ma:index="75" nillable="true" ma:displayName="Loc New Published Version Lookup" ma:default="" ma:list="{7DD1DCEC-E449-43D3-891F-7DC62F62AD21}" ma:internalName="LocNewPublishedVersionLookup" ma:readOnly="true" ma:showField="NewPublishedVersion" ma:web="4873beb7-5857-4685-be1f-d57550cc96cc">
      <xsd:simpleType>
        <xsd:restriction base="dms:Lookup"/>
      </xsd:simpleType>
    </xsd:element>
    <xsd:element name="LocOverallHandbackStatusLookup" ma:index="76" nillable="true" ma:displayName="Loc Overall Handback Status" ma:default="" ma:list="{7DD1DCEC-E449-43D3-891F-7DC62F62AD21}" ma:internalName="LocOverallHandbackStatusLookup" ma:readOnly="true" ma:showField="OverallHandbackStatus" ma:web="4873beb7-5857-4685-be1f-d57550cc96cc">
      <xsd:simpleType>
        <xsd:restriction base="dms:Lookup"/>
      </xsd:simpleType>
    </xsd:element>
    <xsd:element name="LocOverallLocStatusLookup" ma:index="77" nillable="true" ma:displayName="Loc Overall Localize Status" ma:default="" ma:list="{7DD1DCEC-E449-43D3-891F-7DC62F62AD21}" ma:internalName="LocOverallLocStatusLookup" ma:readOnly="true" ma:showField="OverallLocStatus" ma:web="4873beb7-5857-4685-be1f-d57550cc96cc">
      <xsd:simpleType>
        <xsd:restriction base="dms:Lookup"/>
      </xsd:simpleType>
    </xsd:element>
    <xsd:element name="LocOverallPreviewStatusLookup" ma:index="78" nillable="true" ma:displayName="Loc Overall Preview Status" ma:default="" ma:list="{7DD1DCEC-E449-43D3-891F-7DC62F62AD21}" ma:internalName="LocOverallPreviewStatusLookup" ma:readOnly="true" ma:showField="OverallPreviewStatus" ma:web="4873beb7-5857-4685-be1f-d57550cc96cc">
      <xsd:simpleType>
        <xsd:restriction base="dms:Lookup"/>
      </xsd:simpleType>
    </xsd:element>
    <xsd:element name="LocOverallPublishStatusLookup" ma:index="79" nillable="true" ma:displayName="Loc Overall Publish Status" ma:default="" ma:list="{7DD1DCEC-E449-43D3-891F-7DC62F62AD21}" ma:internalName="LocOverallPublishStatusLookup" ma:readOnly="true" ma:showField="OverallPublishStatus" ma:web="4873beb7-5857-4685-be1f-d57550cc96cc">
      <xsd:simpleType>
        <xsd:restriction base="dms:Lookup"/>
      </xsd:simpleType>
    </xsd:element>
    <xsd:element name="IntlLocPriority" ma:index="80" nillable="true" ma:displayName="Loc Priority" ma:default="" ma:internalName="IntlLocPriority" ma:readOnly="false">
      <xsd:simpleType>
        <xsd:restriction base="dms:Unknown"/>
      </xsd:simpleType>
    </xsd:element>
    <xsd:element name="LocProcessedForHandoffsLookup" ma:index="81" nillable="true" ma:displayName="Loc Processed For Handoffs" ma:default="" ma:list="{7DD1DCEC-E449-43D3-891F-7DC62F62AD21}" ma:internalName="LocProcessedForHandoffsLookup" ma:readOnly="true" ma:showField="ProcessedForHandoffs" ma:web="4873beb7-5857-4685-be1f-d57550cc96cc">
      <xsd:simpleType>
        <xsd:restriction base="dms:Lookup"/>
      </xsd:simpleType>
    </xsd:element>
    <xsd:element name="LocProcessedForMarketsLookup" ma:index="82" nillable="true" ma:displayName="Loc Processed For Markets" ma:default="" ma:list="{7DD1DCEC-E449-43D3-891F-7DC62F62AD21}" ma:internalName="LocProcessedForMarketsLookup" ma:readOnly="true" ma:showField="ProcessedForMarkets" ma:web="4873beb7-5857-4685-be1f-d57550cc96cc">
      <xsd:simpleType>
        <xsd:restriction base="dms:Lookup"/>
      </xsd:simpleType>
    </xsd:element>
    <xsd:element name="LocPublishedDependentAssetsLookup" ma:index="83" nillable="true" ma:displayName="Loc Published Dependent Assets" ma:default="" ma:list="{7DD1DCEC-E449-43D3-891F-7DC62F62AD21}" ma:internalName="LocPublishedDependentAssetsLookup" ma:readOnly="true" ma:showField="PublishedDependentAssets" ma:web="4873beb7-5857-4685-be1f-d57550cc96cc">
      <xsd:simpleType>
        <xsd:restriction base="dms:Lookup"/>
      </xsd:simpleType>
    </xsd:element>
    <xsd:element name="LocPublishedLinkedAssetsLookup" ma:index="84" nillable="true" ma:displayName="Loc Published Linked Assets" ma:default="" ma:list="{7DD1DCEC-E449-43D3-891F-7DC62F62AD21}" ma:internalName="LocPublishedLinkedAssetsLookup" ma:readOnly="true" ma:showField="PublishedLinkedAssets" ma:web="4873beb7-5857-4685-be1f-d57550cc96cc">
      <xsd:simpleType>
        <xsd:restriction base="dms:Lookup"/>
      </xsd:simpleType>
    </xsd:element>
    <xsd:element name="LocRecommendedHandoff" ma:index="85" nillable="true" ma:displayName="Loc Recommended Handoff" ma:default="" ma:indexed="true" ma:internalName="LocRecommendedHandoff" ma:readOnly="false">
      <xsd:simpleType>
        <xsd:restriction base="dms:Text"/>
      </xsd:simpleType>
    </xsd:element>
    <xsd:element name="LocalizationTagsTaxHTField0" ma:index="87" nillable="true" ma:taxonomy="true" ma:internalName="LocalizationTagsTaxHTField0" ma:taxonomyFieldName="LocalizationTags" ma:displayName="Localization Tags" ma:readOnly="false" ma:default="" ma:fieldId="{00f02cb3-2c7c-424a-9c61-10e9b6878429}" ma:taxonomyMulti="true" ma:sspId="8f79753a-75d3-41f5-8ca3-40b843941b4f" ma:termSetId="5b7703a5-8e8b-4b58-8b31-1cea35331da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achineTranslated" ma:index="88" nillable="true" ma:displayName="Machine Translated" ma:default="" ma:internalName="MachineTranslated" ma:readOnly="false">
      <xsd:simpleType>
        <xsd:restriction base="dms:Boolean"/>
      </xsd:simpleType>
    </xsd:element>
    <xsd:element name="Manager" ma:index="89" nillable="true" ma:displayName="Manager" ma:hidden="true" ma:internalName="Manager" ma:readOnly="false">
      <xsd:simpleType>
        <xsd:restriction base="dms:Text"/>
      </xsd:simpleType>
    </xsd:element>
    <xsd:element name="Markets" ma:index="90" nillable="true" ma:displayName="Markets" ma:default="" ma:description="Leave blank to show in all markets" ma:list="{2FBD1B11-2ACE-4FDC-B5A3-635D4ADF6F1B}" ma:internalName="Markets" ma:readOnly="false" ma:showField="MarketNa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Milestone" ma:index="91" nillable="true" ma:displayName="Milestone" ma:default="" ma:internalName="Milestone" ma:readOnly="false">
      <xsd:simpleType>
        <xsd:restriction base="dms:Unknown"/>
      </xsd:simpleType>
    </xsd:element>
    <xsd:element name="TPNamespace" ma:index="94" nillable="true" ma:displayName="Namespace" ma:default="" ma:internalName="TPNamespace">
      <xsd:simpleType>
        <xsd:restriction base="dms:Text"/>
      </xsd:simpleType>
    </xsd:element>
    <xsd:element name="NumericId" ma:index="95" nillable="true" ma:displayName="Numeric ID" ma:default="" ma:indexed="true" ma:internalName="NumericId" ma:readOnly="false">
      <xsd:simpleType>
        <xsd:restriction base="dms:Number"/>
      </xsd:simpleType>
    </xsd:element>
    <xsd:element name="NumOfRatingsLookup" ma:index="96" nillable="true" ma:displayName="NumOfRatings" ma:default="" ma:list="{9E343742-310B-4684-A24C-1D137CB4B230}" ma:internalName="NumOfRatingsLookup" ma:readOnly="true" ma:showField="NumOfRating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OOCacheId" ma:index="97" nillable="true" ma:displayName="OOCacheId" ma:internalName="OOCacheId" ma:readOnly="false">
      <xsd:simpleType>
        <xsd:restriction base="dms:Text"/>
      </xsd:simpleType>
    </xsd:element>
    <xsd:element name="OpenTemplate" ma:index="98" nillable="true" ma:displayName="Open Template" ma:default="true" ma:internalName="OpenTemplate">
      <xsd:simpleType>
        <xsd:restriction base="dms:Boolean"/>
      </xsd:simpleType>
    </xsd:element>
    <xsd:element name="OriginAsset" ma:index="99" nillable="true" ma:displayName="Origin Asset" ma:default="" ma:internalName="OriginAsset" ma:readOnly="false">
      <xsd:simpleType>
        <xsd:restriction base="dms:Text"/>
      </xsd:simpleType>
    </xsd:element>
    <xsd:element name="OriginalRelease" ma:index="100" nillable="true" ma:displayName="Original Release" ma:default="15" ma:internalName="OriginalRelease" ma:readOnly="false">
      <xsd:simpleType>
        <xsd:restriction base="dms:Choice">
          <xsd:enumeration value="14"/>
          <xsd:enumeration value="15"/>
          <xsd:enumeration value="16"/>
        </xsd:restriction>
      </xsd:simpleType>
    </xsd:element>
    <xsd:element name="OriginalSourceMarket" ma:index="101" nillable="true" ma:displayName="Original Source Market Group" ma:default="" ma:internalName="OriginalSourceMarket" ma:readOnly="false">
      <xsd:simpleType>
        <xsd:restriction base="dms:Text"/>
      </xsd:simpleType>
    </xsd:element>
    <xsd:element name="OutputCachingOn" ma:index="102" nillable="true" ma:displayName="Output Caching" ma:default="true" ma:hidden="true" ma:internalName="OutputCachingOn" ma:readOnly="false">
      <xsd:simpleType>
        <xsd:restriction base="dms:Boolean"/>
      </xsd:simpleType>
    </xsd:element>
    <xsd:element name="ParentAssetId" ma:index="103" nillable="true" ma:displayName="Parent Asset Id" ma:default="" ma:internalName="ParentAssetId" ma:readOnly="false">
      <xsd:simpleType>
        <xsd:restriction base="dms:Text"/>
      </xsd:simpleType>
    </xsd:element>
    <xsd:element name="PlannedPubDate" ma:index="104" nillable="true" ma:displayName="Planned Publish Date" ma:default="" ma:indexed="true" ma:internalName="PlannedPubDate" ma:readOnly="false">
      <xsd:simpleType>
        <xsd:restriction base="dms:DateTime"/>
      </xsd:simpleType>
    </xsd:element>
    <xsd:element name="PolicheckWords" ma:index="105" nillable="true" ma:displayName="Policheck Words" ma:default="" ma:internalName="PolicheckWords" ma:readOnly="false">
      <xsd:simpleType>
        <xsd:restriction base="dms:Text"/>
      </xsd:simpleType>
    </xsd:element>
    <xsd:element name="BusinessGroup" ma:index="106" nillable="true" ma:displayName="Product Division Owner" ma:default="" ma:internalName="BusinessGroup" ma:readOnly="false">
      <xsd:simpleType>
        <xsd:restriction base="dms:Unknown"/>
      </xsd:simpleType>
    </xsd:element>
    <xsd:element name="UAProjectedTotalWords" ma:index="107" nillable="true" ma:displayName="Projected Word Count" ma:default="" ma:internalName="UAProjectedTotalWords" ma:readOnly="false">
      <xsd:simpleType>
        <xsd:restriction base="dms:Unknown"/>
      </xsd:simpleType>
    </xsd:element>
    <xsd:element name="Provider" ma:index="108" nillable="true" ma:displayName="Provider" ma:default="" ma:internalName="Provider" ma:readOnly="false">
      <xsd:simpleType>
        <xsd:restriction base="dms:Unknown"/>
      </xsd:simpleType>
    </xsd:element>
    <xsd:element name="Providers" ma:index="109" nillable="true" ma:displayName="Providers" ma:default="" ma:internalName="Providers">
      <xsd:simpleType>
        <xsd:restriction base="dms:Unknown"/>
      </xsd:simpleType>
    </xsd:element>
    <xsd:element name="PublishStatusLookup" ma:index="110" nillable="true" ma:displayName="Publish Status" ma:default="" ma:list="{9E343742-310B-4684-A24C-1D137CB4B230}" ma:internalName="PublishStatusLookup" ma:readOnly="false" ma:showField="PublishStatu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PublishTargets" ma:index="111" nillable="true" ma:displayName="Publish Target" ma:default="OfficeOnlineVNext" ma:internalName="PublishTargets" ma:readOnly="false">
      <xsd:simpleType>
        <xsd:restriction base="dms:Unknown"/>
      </xsd:simpleType>
    </xsd:element>
    <xsd:element name="RecommendationsModifier" ma:index="112" nillable="true" ma:displayName="Recommendations Modifier" ma:default="" ma:internalName="RecommendationsModifier" ma:readOnly="false">
      <xsd:simpleType>
        <xsd:restriction base="dms:Number"/>
      </xsd:simpleType>
    </xsd:element>
    <xsd:element name="ArtSampleDocs" ma:index="113" nillable="true" ma:displayName="Sample Docs" ma:default="" ma:hidden="true" ma:internalName="ArtSampleDocs" ma:readOnly="false">
      <xsd:simpleType>
        <xsd:restriction base="dms:Text"/>
      </xsd:simpleType>
    </xsd:element>
    <xsd:element name="ScenarioTagsTaxHTField0" ma:index="115" nillable="true" ma:taxonomy="true" ma:internalName="ScenarioTagsTaxHTField0" ma:taxonomyFieldName="ScenarioTags" ma:displayName="Scenarios" ma:readOnly="false" ma:default="" ma:fieldId="{93aef74d-6c78-4815-8310-51477dceeccc}" ma:taxonomyMulti="true" ma:sspId="8f79753a-75d3-41f5-8ca3-40b843941b4f" ma:termSetId="4b7d5f16-e2f2-4fc0-bab3-6e8b931e57d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ShowIn" ma:index="117" nillable="true" ma:displayName="Show In" ma:default="Show everywhere" ma:internalName="ShowIn" ma:readOnly="false">
      <xsd:simpleType>
        <xsd:restriction base="dms:Choice">
          <xsd:enumeration value="Hide on web"/>
          <xsd:enumeration value="On Web no search"/>
          <xsd:enumeration value="Show everywhere"/>
          <xsd:enumeration value="Special use only"/>
        </xsd:restriction>
      </xsd:simpleType>
    </xsd:element>
    <xsd:element name="SourceTitle" ma:index="118" nillable="true" ma:displayName="Source Title" ma:default="" ma:indexed="true" ma:internalName="SourceTitle" ma:readOnly="false">
      <xsd:simpleType>
        <xsd:restriction base="dms:Text"/>
      </xsd:simpleType>
    </xsd:element>
    <xsd:element name="CSXSubmissionDate" ma:index="119" nillable="true" ma:displayName="Submission Date" ma:default="" ma:internalName="CSXSubmissionDate" ma:readOnly="false">
      <xsd:simpleType>
        <xsd:restriction base="dms:DateTime"/>
      </xsd:simpleType>
    </xsd:element>
    <xsd:element name="SubmitterId" ma:index="120" nillable="true" ma:displayName="Submitter ID" ma:default="" ma:internalName="SubmitterId" ma:readOnly="false">
      <xsd:simpleType>
        <xsd:restriction base="dms:Text"/>
      </xsd:simpleType>
    </xsd:element>
    <xsd:element name="TaxCatchAll" ma:index="121" nillable="true" ma:displayName="Taxonomy Catch All Column" ma:hidden="true" ma:list="{530f955b-6704-4601-bd83-f81d87f1e440}" ma:internalName="TaxCatchAll" ma:showField="CatchAllData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22" nillable="true" ma:displayName="Taxonomy Catch All Column1" ma:hidden="true" ma:list="{530f955b-6704-4601-bd83-f81d87f1e440}" ma:internalName="TaxCatchAllLabel" ma:readOnly="true" ma:showField="CatchAllDataLabel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emplateStatus" ma:index="123" nillable="true" ma:displayName="Template Status" ma:default="" ma:internalName="TemplateStatus">
      <xsd:simpleType>
        <xsd:restriction base="dms:Unknown"/>
      </xsd:simpleType>
    </xsd:element>
    <xsd:element name="TemplateTemplateType" ma:index="124" nillable="true" ma:displayName="Template Type" ma:default="" ma:internalName="TemplateTemplateType">
      <xsd:simpleType>
        <xsd:restriction base="dms:Unknown"/>
      </xsd:simpleType>
    </xsd:element>
    <xsd:element name="ThumbnailAssetId" ma:index="125" nillable="true" ma:displayName="Thumbnail Image Asset" ma:default="" ma:internalName="ThumbnailAssetId" ma:readOnly="false">
      <xsd:simpleType>
        <xsd:restriction base="dms:Text"/>
      </xsd:simpleType>
    </xsd:element>
    <xsd:element name="TimesCloned" ma:index="126" nillable="true" ma:displayName="Times Cloned" ma:default="" ma:internalName="TimesCloned" ma:readOnly="false">
      <xsd:simpleType>
        <xsd:restriction base="dms:Number"/>
      </xsd:simpleType>
    </xsd:element>
    <xsd:element name="TrustLevel" ma:index="128" nillable="true" ma:displayName="Trust Level" ma:default="1 Microsoft Managed Content" ma:internalName="TrustLevel" ma:readOnly="false">
      <xsd:simpleType>
        <xsd:restriction base="dms:Unknown"/>
      </xsd:simpleType>
    </xsd:element>
    <xsd:element name="UALocComments" ma:index="129" nillable="true" ma:displayName="UA Loc Comments" ma:default="" ma:internalName="UALocComments" ma:readOnly="false">
      <xsd:simpleType>
        <xsd:restriction base="dms:Note"/>
      </xsd:simpleType>
    </xsd:element>
    <xsd:element name="UALocRecommendation" ma:index="130" nillable="true" ma:displayName="UA Loc Recommendation" ma:default="Localize" ma:internalName="UALocRecommendation" ma:readOnly="false">
      <xsd:simpleType>
        <xsd:restriction base="dms:Choice">
          <xsd:enumeration value="Localize"/>
          <xsd:enumeration value="Never Localize"/>
          <xsd:enumeration value="Priority Localize"/>
        </xsd:restriction>
      </xsd:simpleType>
    </xsd:element>
    <xsd:element name="UANotes" ma:index="131" nillable="true" ma:displayName="UA Notes" ma:default="" ma:internalName="UANotes" ma:readOnly="false">
      <xsd:simpleType>
        <xsd:restriction base="dms:Note"/>
      </xsd:simpleType>
    </xsd:element>
    <xsd:element name="TPAppVersion" ma:index="132" nillable="true" ma:displayName="Version" ma:default="" ma:internalName="TPAppVersion">
      <xsd:simpleType>
        <xsd:restriction base="dms:Text"/>
      </xsd:simpleType>
    </xsd:element>
    <xsd:element name="VoteCount" ma:index="133" nillable="true" ma:displayName="Vote Count" ma:default="" ma:internalName="VoteCount" ma:readOnly="fals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22" ma:displayName="Content Type"/>
        <xsd:element ref="dc:title" minOccurs="0" maxOccurs="1" ma:index="127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E1B558C7-619B-49BE-9097-7FCBDADD4ECE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301D382-32B0-43EE-932C-28906AF37617}">
  <ds:schemaRefs>
    <ds:schemaRef ds:uri="http://purl.org/dc/terms/"/>
    <ds:schemaRef ds:uri="http://schemas.microsoft.com/office/infopath/2007/PartnerControls"/>
    <ds:schemaRef ds:uri="http://schemas.microsoft.com/office/2006/documentManagement/types"/>
    <ds:schemaRef ds:uri="4873beb7-5857-4685-be1f-d57550cc96cc"/>
    <ds:schemaRef ds:uri="http://purl.org/dc/elements/1.1/"/>
    <ds:schemaRef ds:uri="http://purl.org/dc/dcmitype/"/>
    <ds:schemaRef ds:uri="http://schemas.openxmlformats.org/package/2006/metadata/core-properties"/>
    <ds:schemaRef ds:uri="http://schemas.microsoft.com/office/2006/metadata/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BBB5C329-08A6-4E5E-AEF1-A97828C8741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873beb7-5857-4685-be1f-d57550cc96c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Презентация со стопкой книг на голубом фоне (широкоэкранный формат)</Template>
  <TotalTime>0</TotalTime>
  <Words>46</Words>
  <Application>Microsoft Office PowerPoint</Application>
  <PresentationFormat>Произвольный</PresentationFormat>
  <Paragraphs>7</Paragraphs>
  <Slides>8</Slides>
  <Notes>0</Notes>
  <HiddenSlides>0</HiddenSlides>
  <MMClips>4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2" baseType="lpstr">
      <vt:lpstr>Arial</vt:lpstr>
      <vt:lpstr>Century Gothic</vt:lpstr>
      <vt:lpstr>Mistral</vt:lpstr>
      <vt:lpstr>Книги в формате 16 x 9</vt:lpstr>
      <vt:lpstr>Презентация PowerPoint</vt:lpstr>
      <vt:lpstr>В одной прекрасной школе, В одной чудесной школе Конечно ж, в самом деле, Есть наш 4 –Д.</vt:lpstr>
      <vt:lpstr>А класс – то наш премиленький! И дружный, что сказать! И очень он  весёленький  –не трудно доказать! </vt:lpstr>
      <vt:lpstr>Презентация PowerPoint</vt:lpstr>
      <vt:lpstr>Презентация PowerPoint</vt:lpstr>
      <vt:lpstr>Презентация PowerPoint</vt:lpstr>
      <vt:lpstr>Презентация PowerPoint</vt:lpstr>
      <vt:lpstr>Много хороших школьных традиций Передаются из класса в класс. Мы их храним, чтоб могли гордиться Школой все те, кто придёт после нас.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2017-02-01T10:11:24Z</dcterms:created>
  <dcterms:modified xsi:type="dcterms:W3CDTF">2017-02-01T11:25:51Z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nternalTags">
    <vt:lpwstr/>
  </property>
  <property fmtid="{D5CDD505-2E9C-101B-9397-08002B2CF9AE}" pid="3" name="ContentTypeId">
    <vt:lpwstr>0x0101006EDDDB5EE6D98C44930B742096920B300400F5B6D36B3EF94B4E9A635CDF2A18F5B8</vt:lpwstr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CampaignTags">
    <vt:lpwstr/>
  </property>
  <property fmtid="{D5CDD505-2E9C-101B-9397-08002B2CF9AE}" pid="7" name="ScenarioTags">
    <vt:lpwstr/>
  </property>
</Properties>
</file>