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8" r:id="rId3"/>
    <p:sldId id="265" r:id="rId4"/>
    <p:sldId id="277" r:id="rId5"/>
    <p:sldId id="269" r:id="rId6"/>
    <p:sldId id="273" r:id="rId7"/>
    <p:sldId id="272" r:id="rId8"/>
    <p:sldId id="275" r:id="rId9"/>
    <p:sldId id="274" r:id="rId10"/>
    <p:sldId id="279" r:id="rId11"/>
    <p:sldId id="283" r:id="rId12"/>
    <p:sldId id="285" r:id="rId13"/>
    <p:sldId id="280" r:id="rId14"/>
    <p:sldId id="281" r:id="rId15"/>
    <p:sldId id="278" r:id="rId16"/>
    <p:sldId id="282" r:id="rId17"/>
    <p:sldId id="28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5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8B41-1633-4E5B-97F7-4BFC2B58B8A8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A8FE-15C3-430E-803C-65CCA14672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8B41-1633-4E5B-97F7-4BFC2B58B8A8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A8FE-15C3-430E-803C-65CCA14672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8B41-1633-4E5B-97F7-4BFC2B58B8A8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A8FE-15C3-430E-803C-65CCA146729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8B41-1633-4E5B-97F7-4BFC2B58B8A8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A8FE-15C3-430E-803C-65CCA146729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8B41-1633-4E5B-97F7-4BFC2B58B8A8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A8FE-15C3-430E-803C-65CCA14672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8B41-1633-4E5B-97F7-4BFC2B58B8A8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A8FE-15C3-430E-803C-65CCA146729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8B41-1633-4E5B-97F7-4BFC2B58B8A8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A8FE-15C3-430E-803C-65CCA14672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8B41-1633-4E5B-97F7-4BFC2B58B8A8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A8FE-15C3-430E-803C-65CCA14672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8B41-1633-4E5B-97F7-4BFC2B58B8A8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A8FE-15C3-430E-803C-65CCA14672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8B41-1633-4E5B-97F7-4BFC2B58B8A8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A8FE-15C3-430E-803C-65CCA146729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E8B41-1633-4E5B-97F7-4BFC2B58B8A8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7A8FE-15C3-430E-803C-65CCA146729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9FE8B41-1633-4E5B-97F7-4BFC2B58B8A8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B37A8FE-15C3-430E-803C-65CCA146729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Исследование или проект? Что лучше выбрать</a:t>
            </a:r>
            <a:r>
              <a:rPr lang="ru-R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26" name="Picture 2" descr="C:\Users\user\Desktop\hello_html_m74d20e8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40626"/>
            <a:ext cx="2592288" cy="211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hello_html_m74d20e8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40626"/>
            <a:ext cx="2592288" cy="211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40626"/>
            <a:ext cx="3312368" cy="212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06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Различия по этапам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-108520" y="3140968"/>
            <a:ext cx="4696103" cy="2985512"/>
          </a:xfrm>
        </p:spPr>
        <p:txBody>
          <a:bodyPr>
            <a:noAutofit/>
          </a:bodyPr>
          <a:lstStyle/>
          <a:p>
            <a:pPr marL="114300" lvl="0" indent="0" eaLnBrk="0" fontAlgn="base" hangingPunct="0">
              <a:spcAft>
                <a:spcPct val="0"/>
              </a:spcAft>
              <a:buClr>
                <a:srgbClr val="92D050"/>
              </a:buClr>
              <a:buSzTx/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Постановка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проблемы, обоснование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актуальности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выбранной темы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lvl="0" indent="0" eaLnBrk="0" fontAlgn="base" hangingPunct="0">
              <a:spcAft>
                <a:spcPct val="0"/>
              </a:spcAft>
              <a:buClr>
                <a:srgbClr val="92D050"/>
              </a:buClr>
              <a:buSzTx/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Определение критериев эффективности</a:t>
            </a:r>
          </a:p>
          <a:p>
            <a:pPr marL="114300" lvl="0" indent="0" eaLnBrk="0" fontAlgn="base" hangingPunct="0">
              <a:spcAft>
                <a:spcPct val="0"/>
              </a:spcAft>
              <a:buClr>
                <a:srgbClr val="92D050"/>
              </a:buClr>
              <a:buSzTx/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Создание концепции проекта и прогнозирование последствий</a:t>
            </a:r>
          </a:p>
          <a:p>
            <a:pPr marL="114300" lvl="0" indent="0" eaLnBrk="0" fontAlgn="base" hangingPunct="0">
              <a:spcAft>
                <a:spcPct val="0"/>
              </a:spcAft>
              <a:buClr>
                <a:srgbClr val="92D050"/>
              </a:buClr>
              <a:buSzTx/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Определение доступных ресурсов</a:t>
            </a:r>
          </a:p>
          <a:p>
            <a:pPr marL="114300" lvl="0" indent="0" eaLnBrk="0" fontAlgn="base" hangingPunct="0">
              <a:spcAft>
                <a:spcPct val="0"/>
              </a:spcAft>
              <a:buClr>
                <a:srgbClr val="92D050"/>
              </a:buClr>
              <a:buSzTx/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Разработка плана выполнения проекта</a:t>
            </a:r>
          </a:p>
          <a:p>
            <a:pPr marL="114300" lvl="0" indent="0" eaLnBrk="0" fontAlgn="base" hangingPunct="0">
              <a:spcAft>
                <a:spcPct val="0"/>
              </a:spcAft>
              <a:buClr>
                <a:srgbClr val="92D050"/>
              </a:buClr>
              <a:buSzTx/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Реализация плана и необходимая корректировка</a:t>
            </a:r>
          </a:p>
          <a:p>
            <a:pPr marL="114300" lvl="0" indent="0" eaLnBrk="0" fontAlgn="base" hangingPunct="0">
              <a:spcAft>
                <a:spcPct val="0"/>
              </a:spcAft>
              <a:buClr>
                <a:srgbClr val="92D050"/>
              </a:buClr>
              <a:buSzTx/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7.Оценка эффективности достигнутого результата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499991" y="2636912"/>
            <a:ext cx="4752529" cy="3775355"/>
          </a:xfrm>
        </p:spPr>
        <p:txBody>
          <a:bodyPr>
            <a:no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14300" lvl="0" indent="0" eaLnBrk="0" fontAlgn="base" hangingPunct="0">
              <a:spcAft>
                <a:spcPct val="0"/>
              </a:spcAft>
              <a:buClr>
                <a:srgbClr val="92D050"/>
              </a:buClr>
              <a:buSzTx/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Изучение теоретического материала</a:t>
            </a:r>
          </a:p>
          <a:p>
            <a:pPr marL="114300" lvl="0" indent="0" eaLnBrk="0" fontAlgn="base" hangingPunct="0">
              <a:spcAft>
                <a:spcPct val="0"/>
              </a:spcAft>
              <a:buClr>
                <a:srgbClr val="92D050"/>
              </a:buClr>
              <a:buSzTx/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Выделение проблемы, постановка целей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задач исследования, определение объекта и предмета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14300" lvl="0" indent="0" eaLnBrk="0" fontAlgn="base" hangingPunct="0">
              <a:spcAft>
                <a:spcPct val="0"/>
              </a:spcAft>
              <a:buClr>
                <a:srgbClr val="92D050"/>
              </a:buClr>
              <a:buSzTx/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Выдвижение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рабочей гипотезы</a:t>
            </a:r>
          </a:p>
          <a:p>
            <a:pPr marL="114300" lvl="0" indent="0" eaLnBrk="0" fontAlgn="base" hangingPunct="0">
              <a:spcAft>
                <a:spcPct val="0"/>
              </a:spcAft>
              <a:buClr>
                <a:srgbClr val="92D050"/>
              </a:buClr>
              <a:buSzTx/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Выбор и освоение методики проведения 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исследования</a:t>
            </a:r>
          </a:p>
          <a:p>
            <a:pPr marL="114300" lvl="0" indent="0" eaLnBrk="0" fontAlgn="base" hangingPunct="0">
              <a:spcAft>
                <a:spcPct val="0"/>
              </a:spcAft>
              <a:buClr>
                <a:srgbClr val="92D050"/>
              </a:buClr>
              <a:buSzTx/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Сбор собственного экспериментального</a:t>
            </a:r>
          </a:p>
          <a:p>
            <a:pPr marL="114300" lvl="0" indent="0" eaLnBrk="0" fontAlgn="base" hangingPunct="0">
              <a:spcAft>
                <a:spcPct val="0"/>
              </a:spcAft>
              <a:buClr>
                <a:srgbClr val="92D050"/>
              </a:buClr>
              <a:buSzTx/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материала</a:t>
            </a:r>
          </a:p>
          <a:p>
            <a:pPr marL="114300" lvl="0" indent="0" eaLnBrk="0" fontAlgn="base" hangingPunct="0">
              <a:spcAft>
                <a:spcPct val="0"/>
              </a:spcAft>
              <a:buClr>
                <a:srgbClr val="92D050"/>
              </a:buClr>
              <a:buSzTx/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Обработка собранного материала</a:t>
            </a:r>
          </a:p>
          <a:p>
            <a:pPr marL="114300" lvl="0" indent="0" eaLnBrk="0" fontAlgn="base" hangingPunct="0">
              <a:spcAft>
                <a:spcPct val="0"/>
              </a:spcAft>
              <a:buClr>
                <a:srgbClr val="92D050"/>
              </a:buClr>
              <a:buSzTx/>
              <a:buNone/>
            </a:pP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Обобщение, анализ,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выводы и оценка полученных результатов</a:t>
            </a:r>
            <a:endPara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9" y="1628800"/>
            <a:ext cx="8712968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28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slide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35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1099" y="3212976"/>
            <a:ext cx="8712967" cy="345069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Актуальная и  по возможности нестандартная</a:t>
            </a:r>
          </a:p>
          <a:p>
            <a:pPr algn="ctr"/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Соответствовие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возрасту школьника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Четко сформулированная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Требование к теме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9" y="1628800"/>
            <a:ext cx="8712968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33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0822"/>
            <a:ext cx="2952328" cy="186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813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187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31099" y="3212976"/>
            <a:ext cx="8712967" cy="345069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Актуальная и  по возможности нестандартная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Соответствовать возрасту школьника</a:t>
            </a:r>
          </a:p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Четко сформулированная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Требование к теме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9" y="1628800"/>
            <a:ext cx="8712968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28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user\Desktop\slide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7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9552" y="260648"/>
            <a:ext cx="8424936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6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Мои файлы\Химия\проект\к семинару\hello_html_m4f08bf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00362"/>
            <a:ext cx="573405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46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4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72067" y="2675467"/>
            <a:ext cx="8271933" cy="345069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1. Проблема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2. Проектирование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3. Поиск информации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4. Продукт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5. Презентация проектного продукта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 - это пять «П» </a:t>
            </a:r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slide_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852936"/>
            <a:ext cx="2901976" cy="216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38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Различия по определению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57417" y="2295574"/>
            <a:ext cx="4556925" cy="44371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  <a:buNone/>
            </a:pPr>
            <a:r>
              <a:rPr lang="en-US" sz="3600" b="1" dirty="0">
                <a:solidFill>
                  <a:srgbClr val="073E8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Projectus (</a:t>
            </a:r>
            <a:r>
              <a:rPr lang="ru-RU" sz="3600" b="1" dirty="0">
                <a:solidFill>
                  <a:srgbClr val="073E8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брошенный вперед</a:t>
            </a:r>
            <a:r>
              <a:rPr lang="en-US" sz="3600" b="1" dirty="0">
                <a:solidFill>
                  <a:srgbClr val="073E8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r>
              <a:rPr lang="ru-RU" sz="3600" b="1" dirty="0">
                <a:solidFill>
                  <a:srgbClr val="073E8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36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план  по решению </a:t>
            </a:r>
            <a:r>
              <a:rPr lang="ru-RU" sz="3600" b="1" dirty="0">
                <a:solidFill>
                  <a:srgbClr val="073E8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конкретной </a:t>
            </a:r>
            <a:r>
              <a:rPr lang="ru-RU" sz="3600" b="1" dirty="0" smtClean="0">
                <a:solidFill>
                  <a:srgbClr val="073E8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проблемы</a:t>
            </a:r>
          </a:p>
          <a:p>
            <a:pPr marL="0" lvl="0" indent="0" algn="ctr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  <a:buNone/>
            </a:pPr>
            <a:endParaRPr lang="ru-RU" sz="3600" dirty="0">
              <a:solidFill>
                <a:srgbClr val="073E87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788023" y="3036987"/>
            <a:ext cx="4156043" cy="3447288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  <a:buNone/>
            </a:pPr>
            <a:r>
              <a:rPr lang="ru-RU" sz="3600" b="1" dirty="0">
                <a:solidFill>
                  <a:srgbClr val="073E8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Процесс выработки новых знаний, поиск  истины или неизвестного</a:t>
            </a:r>
            <a:endParaRPr lang="ru-RU" sz="3600" b="1" dirty="0">
              <a:solidFill>
                <a:srgbClr val="073E87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4098" name="Picture 2" descr="C:\Users\user\Desktop\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9" y="1628800"/>
            <a:ext cx="8712968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632090"/>
            <a:ext cx="1560057" cy="116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15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Различия по содержанию деятельности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-36511" y="2564904"/>
            <a:ext cx="4392488" cy="4293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Наличие заранее выработанных представлений о конечном продукте деятельности.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Главное – результат – заранее продуманный проектный продукт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355976" y="3036987"/>
            <a:ext cx="4680520" cy="344728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Решение задачи с заранее неизвестным результатом (наблюдения, эксперименты, анализ полученных данных).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buClr>
                <a:srgbClr val="31B6FD"/>
              </a:buClr>
            </a:pPr>
            <a:r>
              <a:rPr lang="ru-RU" sz="2800" b="1" dirty="0" smtClean="0">
                <a:solidFill>
                  <a:srgbClr val="073E87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Главное – процесс – новые знания, полученные данные</a:t>
            </a:r>
            <a:endParaRPr lang="ru-RU" sz="2800" b="1" dirty="0">
              <a:solidFill>
                <a:srgbClr val="073E87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9" y="1628800"/>
            <a:ext cx="8712968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02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Различия по  цели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31099" y="3140968"/>
            <a:ext cx="3908853" cy="266429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Clr>
                <a:srgbClr val="31B6FD"/>
              </a:buClr>
              <a:buNone/>
            </a:pPr>
            <a:r>
              <a:rPr lang="ru-RU" sz="28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Реализация проектного </a:t>
            </a:r>
            <a:r>
              <a:rPr lang="ru-RU" sz="2800" b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замысла.</a:t>
            </a:r>
            <a:endParaRPr lang="ru-RU" sz="2800" b="1" dirty="0">
              <a:solidFill>
                <a:srgbClr val="073E87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buClr>
                <a:srgbClr val="31B6FD"/>
              </a:buClr>
              <a:buNone/>
            </a:pPr>
            <a:r>
              <a:rPr lang="ru-RU" sz="2800" b="1" dirty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Создание заранее планируемого объекта, модели или </a:t>
            </a:r>
            <a:r>
              <a:rPr lang="ru-RU" sz="2800" b="1" dirty="0" smtClean="0">
                <a:solidFill>
                  <a:srgbClr val="073E87"/>
                </a:solidFill>
                <a:latin typeface="Times New Roman" pitchFamily="18" charset="0"/>
                <a:cs typeface="Times New Roman" pitchFamily="18" charset="0"/>
              </a:rPr>
              <a:t>продукта</a:t>
            </a:r>
            <a:endParaRPr lang="ru-RU" sz="2800" b="1" dirty="0">
              <a:solidFill>
                <a:srgbClr val="073E8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07749" y="3036987"/>
            <a:ext cx="4336318" cy="34472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Выяснение сущности явления, истины, открытие новых закономерностей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9" y="1628800"/>
            <a:ext cx="8712968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slide_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249587"/>
            <a:ext cx="2051720" cy="160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37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Различия по характеру творческой деятельности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31099" y="3140968"/>
            <a:ext cx="4267748" cy="2985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«Творчество по плану».</a:t>
            </a:r>
          </a:p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Изначально задается предел, глубина решения проблемы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07749" y="3140967"/>
            <a:ext cx="3822192" cy="33433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Максимальное проявление творческой деятельности.</a:t>
            </a:r>
          </a:p>
          <a:p>
            <a:pPr marL="0" indent="0"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Творчество в чистом виде. Есть место для импровизации</a:t>
            </a:r>
          </a:p>
          <a:p>
            <a:pPr marL="0" indent="0" algn="ctr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9" y="1628800"/>
            <a:ext cx="8712968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slide_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1" y="5249586"/>
            <a:ext cx="2051720" cy="160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37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Различия по обязательным атрибутам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3140968"/>
            <a:ext cx="4788023" cy="36004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Способ и план решения конкретной проблемы. </a:t>
            </a:r>
          </a:p>
          <a:p>
            <a:pPr algn="ctr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Для творческих, социальных и информационных не нужно выдвигать гипотезы</a:t>
            </a:r>
          </a:p>
          <a:p>
            <a:pPr algn="ctr"/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Характеристика конечного продукта</a:t>
            </a:r>
          </a:p>
          <a:p>
            <a:pPr marL="0" indent="0"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07749" y="2564905"/>
            <a:ext cx="4336318" cy="31683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Выдвижение гипотез, их экспериментальная и теоретическая проверка.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9" y="1628800"/>
            <a:ext cx="8712968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62505"/>
            <a:ext cx="1619672" cy="126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37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Различия по главному критерию оценки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07505" y="3140968"/>
            <a:ext cx="3528391" cy="29855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Практическая значимость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3851920" y="3067075"/>
            <a:ext cx="3384376" cy="34472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Глубина самостоятельного анализа полученных результатов</a:t>
            </a:r>
            <a:endParaRPr lang="ru-RU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99" y="1628800"/>
            <a:ext cx="8712968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Мои файлы\Химия\проект\к семинару\slide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067075"/>
            <a:ext cx="1763688" cy="37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slide_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8" y="4430280"/>
            <a:ext cx="3096841" cy="242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37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763</TotalTime>
  <Words>332</Words>
  <Application>Microsoft Office PowerPoint</Application>
  <PresentationFormat>Экран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Презентация PowerPoint</vt:lpstr>
      <vt:lpstr>Презентация PowerPoint</vt:lpstr>
      <vt:lpstr>Проект  - это пять «П» </vt:lpstr>
      <vt:lpstr>Различия по определению</vt:lpstr>
      <vt:lpstr>Различия по содержанию деятельности</vt:lpstr>
      <vt:lpstr>Различия по  цели</vt:lpstr>
      <vt:lpstr>Различия по характеру творческой деятельности</vt:lpstr>
      <vt:lpstr>Различия по обязательным атрибутам</vt:lpstr>
      <vt:lpstr>Различия по главному критерию оценки</vt:lpstr>
      <vt:lpstr>Различия по этапам</vt:lpstr>
      <vt:lpstr>Презентация PowerPoint</vt:lpstr>
      <vt:lpstr>Требование к теме</vt:lpstr>
      <vt:lpstr>Презентация PowerPoint</vt:lpstr>
      <vt:lpstr>Презентация PowerPoint</vt:lpstr>
      <vt:lpstr>Требование к теме</vt:lpstr>
      <vt:lpstr>Презентация PowerPoint</vt:lpstr>
      <vt:lpstr>         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user</cp:lastModifiedBy>
  <cp:revision>54</cp:revision>
  <dcterms:created xsi:type="dcterms:W3CDTF">2017-09-25T21:17:47Z</dcterms:created>
  <dcterms:modified xsi:type="dcterms:W3CDTF">2018-03-14T11:37:10Z</dcterms:modified>
</cp:coreProperties>
</file>