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57" r:id="rId5"/>
    <p:sldId id="273" r:id="rId6"/>
    <p:sldId id="266" r:id="rId7"/>
    <p:sldId id="270" r:id="rId8"/>
    <p:sldId id="268" r:id="rId9"/>
    <p:sldId id="272" r:id="rId10"/>
    <p:sldId id="271" r:id="rId11"/>
    <p:sldId id="274" r:id="rId12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F3C9-064C-42E9-9663-EC40863F67F2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4BE95-E98A-4C85-BCC0-094099224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152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F3C9-064C-42E9-9663-EC40863F67F2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4BE95-E98A-4C85-BCC0-094099224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831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F3C9-064C-42E9-9663-EC40863F67F2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4BE95-E98A-4C85-BCC0-094099224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369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F3C9-064C-42E9-9663-EC40863F67F2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4BE95-E98A-4C85-BCC0-094099224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94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F3C9-064C-42E9-9663-EC40863F67F2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4BE95-E98A-4C85-BCC0-094099224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07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F3C9-064C-42E9-9663-EC40863F67F2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4BE95-E98A-4C85-BCC0-094099224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777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F3C9-064C-42E9-9663-EC40863F67F2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4BE95-E98A-4C85-BCC0-094099224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505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F3C9-064C-42E9-9663-EC40863F67F2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4BE95-E98A-4C85-BCC0-094099224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723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F3C9-064C-42E9-9663-EC40863F67F2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4BE95-E98A-4C85-BCC0-094099224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81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F3C9-064C-42E9-9663-EC40863F67F2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4BE95-E98A-4C85-BCC0-094099224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967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BF3C9-064C-42E9-9663-EC40863F67F2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4BE95-E98A-4C85-BCC0-094099224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109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BF3C9-064C-42E9-9663-EC40863F67F2}" type="datetimeFigureOut">
              <a:rPr lang="ru-RU" smtClean="0"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4BE95-E98A-4C85-BCC0-0940992247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285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53017" y="467612"/>
            <a:ext cx="8138983" cy="2745145"/>
          </a:xfrm>
        </p:spPr>
        <p:txBody>
          <a:bodyPr>
            <a:normAutofit/>
          </a:bodyPr>
          <a:lstStyle/>
          <a:p>
            <a:r>
              <a:rPr lang="ru-RU" sz="4800" b="1" cap="all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</a:rPr>
              <a:t>12 апреля - день авиации и космонавтики</a:t>
            </a:r>
            <a:r>
              <a:rPr lang="ru-RU" sz="4800" cap="all" dirty="0">
                <a:ln w="3175" cmpd="sng">
                  <a:noFill/>
                </a:ln>
                <a:solidFill>
                  <a:prstClr val="white"/>
                </a:solidFill>
                <a:latin typeface="Century Gothic" panose="020B0502020202020204"/>
              </a:rPr>
              <a:t> 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62" y="3184576"/>
            <a:ext cx="11895438" cy="3496962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944" y="4933057"/>
            <a:ext cx="5759115" cy="1776662"/>
          </a:xfrm>
        </p:spPr>
        <p:txBody>
          <a:bodyPr/>
          <a:lstStyle/>
          <a:p>
            <a:r>
              <a:rPr lang="ru-RU" dirty="0" smtClean="0"/>
              <a:t>Подготовила зав. библиотекой</a:t>
            </a:r>
          </a:p>
          <a:p>
            <a:r>
              <a:rPr lang="ru-RU" dirty="0" smtClean="0"/>
              <a:t> гимназии №8 г. </a:t>
            </a:r>
            <a:r>
              <a:rPr lang="ru-RU" dirty="0"/>
              <a:t>С</a:t>
            </a:r>
            <a:r>
              <a:rPr lang="ru-RU" dirty="0" smtClean="0"/>
              <a:t>очи </a:t>
            </a:r>
          </a:p>
          <a:p>
            <a:r>
              <a:rPr lang="ru-RU" dirty="0" smtClean="0"/>
              <a:t>Константиновская Л.В. </a:t>
            </a:r>
            <a:endParaRPr lang="ru-RU" dirty="0"/>
          </a:p>
        </p:txBody>
      </p:sp>
      <p:pic>
        <p:nvPicPr>
          <p:cNvPr id="1026" name="Picture 2" descr="Всемирный день авиации и космонавтики (Международный день полета человека в космос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43" y="60808"/>
            <a:ext cx="4202598" cy="315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72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1147011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/>
              <a:t>Первый международный полет </a:t>
            </a:r>
            <a:endParaRPr lang="ru-RU" sz="4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277979"/>
            <a:ext cx="7392988" cy="359100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719" y="3010694"/>
            <a:ext cx="1428750" cy="1905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851" y="2117558"/>
            <a:ext cx="3852110" cy="385211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167689"/>
            <a:ext cx="3932237" cy="38115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57010" y="2277980"/>
            <a:ext cx="68820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15 июля 1975 года </a:t>
            </a:r>
            <a:r>
              <a:rPr lang="ru-RU" sz="3600" dirty="0" smtClean="0"/>
              <a:t> состоялся первый </a:t>
            </a:r>
            <a:r>
              <a:rPr lang="ru-RU" sz="3600" dirty="0"/>
              <a:t>в истории космонавтики международный </a:t>
            </a:r>
            <a:r>
              <a:rPr lang="ru-RU" sz="3600" dirty="0" smtClean="0"/>
              <a:t>полет. </a:t>
            </a:r>
            <a:r>
              <a:rPr lang="ru-RU" sz="3600" dirty="0" err="1" smtClean="0"/>
              <a:t>Первопроходчиками</a:t>
            </a:r>
            <a:r>
              <a:rPr lang="ru-RU" sz="3600" dirty="0" smtClean="0"/>
              <a:t> </a:t>
            </a:r>
            <a:r>
              <a:rPr lang="ru-RU" sz="3600" dirty="0"/>
              <a:t>были советский корабль «Союз-19» и американский корабль «Аполлон».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3098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15600" cy="585537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084" y="749968"/>
            <a:ext cx="10363201" cy="470213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267326" y="1748798"/>
            <a:ext cx="9208169" cy="3703304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             Невозможное </a:t>
            </a:r>
            <a:r>
              <a:rPr lang="ru-RU" sz="4400" dirty="0"/>
              <a:t>сегодня </a:t>
            </a:r>
            <a:r>
              <a:rPr lang="ru-RU" sz="4400" dirty="0" smtClean="0"/>
              <a:t>станет</a:t>
            </a:r>
          </a:p>
          <a:p>
            <a:pPr algn="ctr"/>
            <a:r>
              <a:rPr lang="ru-RU" sz="4400" dirty="0" smtClean="0"/>
              <a:t>                     возможным завтра.</a:t>
            </a:r>
          </a:p>
          <a:p>
            <a:pPr algn="r"/>
            <a:r>
              <a:rPr lang="ru-RU" sz="4400" dirty="0" smtClean="0"/>
              <a:t>К. Циолковский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96645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365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846" y="1973178"/>
            <a:ext cx="6673516" cy="5005137"/>
          </a:xfrm>
        </p:spPr>
      </p:pic>
      <p:sp>
        <p:nvSpPr>
          <p:cNvPr id="6" name="Прямоугольник 5"/>
          <p:cNvSpPr/>
          <p:nvPr/>
        </p:nvSpPr>
        <p:spPr>
          <a:xfrm>
            <a:off x="994611" y="711953"/>
            <a:ext cx="10491535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/>
              <a:t>12 апреля </a:t>
            </a:r>
            <a:r>
              <a:rPr lang="ru-RU" sz="4400" dirty="0" smtClean="0"/>
              <a:t> отмечают  </a:t>
            </a:r>
            <a:r>
              <a:rPr lang="ru-RU" sz="4400" b="1" dirty="0"/>
              <a:t>День авиации и </a:t>
            </a:r>
            <a:r>
              <a:rPr lang="ru-RU" sz="4400" b="1" dirty="0" smtClean="0"/>
              <a:t>космонавтики</a:t>
            </a:r>
            <a:r>
              <a:rPr lang="ru-RU" sz="4400" dirty="0" smtClean="0"/>
              <a:t>. Эта памятная дата посвящена </a:t>
            </a:r>
            <a:r>
              <a:rPr lang="ru-RU" sz="4400" dirty="0"/>
              <a:t>первому полету человека в космос</a:t>
            </a:r>
            <a:r>
              <a:rPr lang="ru-RU" sz="4400" dirty="0" smtClean="0"/>
              <a:t>.</a:t>
            </a:r>
          </a:p>
          <a:p>
            <a:r>
              <a:rPr lang="ru-RU" sz="4400" dirty="0" smtClean="0"/>
              <a:t>С 2011 года </a:t>
            </a:r>
            <a:r>
              <a:rPr lang="ru-RU" sz="4400" dirty="0"/>
              <a:t>носит еще одно название — Международный день полета человека в </a:t>
            </a:r>
            <a:r>
              <a:rPr lang="ru-RU" sz="4400" dirty="0" smtClean="0"/>
              <a:t>космос.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85636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11705" y="930442"/>
            <a:ext cx="102669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/>
              <a:t>Сначала неизбежно идут: мысль, фантазия, сказка. </a:t>
            </a:r>
            <a:endParaRPr lang="ru-RU" sz="5400" dirty="0" smtClean="0"/>
          </a:p>
          <a:p>
            <a:r>
              <a:rPr lang="ru-RU" sz="5400" dirty="0" smtClean="0"/>
              <a:t>За </a:t>
            </a:r>
            <a:r>
              <a:rPr lang="ru-RU" sz="5400" dirty="0" smtClean="0"/>
              <a:t>ними шествует научный </a:t>
            </a:r>
            <a:r>
              <a:rPr lang="ru-RU" sz="5400" dirty="0" smtClean="0"/>
              <a:t>расчет </a:t>
            </a:r>
            <a:r>
              <a:rPr lang="ru-RU" sz="5400" dirty="0" smtClean="0"/>
              <a:t>и уже, в </a:t>
            </a:r>
            <a:r>
              <a:rPr lang="ru-RU" sz="4800" dirty="0" smtClean="0"/>
              <a:t>конце концов, исполнение венчает мысль.</a:t>
            </a:r>
          </a:p>
          <a:p>
            <a:r>
              <a:rPr lang="ru-RU" sz="4800" dirty="0" smtClean="0"/>
              <a:t>                              К. Э. Циолковский </a:t>
            </a:r>
          </a:p>
        </p:txBody>
      </p:sp>
    </p:spTree>
    <p:extLst>
      <p:ext uri="{BB962C8B-B14F-4D97-AF65-F5344CB8AC3E}">
        <p14:creationId xmlns:p14="http://schemas.microsoft.com/office/powerpoint/2010/main" val="224727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32" y="2471351"/>
            <a:ext cx="11401168" cy="410331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52211" y="433137"/>
            <a:ext cx="689810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/>
              <a:t>Циолковский Константин </a:t>
            </a:r>
            <a:r>
              <a:rPr lang="ru-RU" sz="4400" b="1" dirty="0"/>
              <a:t>Э</a:t>
            </a:r>
            <a:r>
              <a:rPr lang="ru-RU" sz="4400" b="1" dirty="0" smtClean="0"/>
              <a:t>дуардович </a:t>
            </a:r>
          </a:p>
          <a:p>
            <a:r>
              <a:rPr lang="ru-RU" sz="3200" b="1" dirty="0" smtClean="0"/>
              <a:t>(</a:t>
            </a:r>
            <a:r>
              <a:rPr lang="ru-RU" sz="3200" b="1" dirty="0" smtClean="0"/>
              <a:t>5.09. 1857- 19. 09. 1935)</a:t>
            </a:r>
          </a:p>
          <a:p>
            <a:endParaRPr lang="ru-RU" sz="3200" dirty="0" smtClean="0"/>
          </a:p>
          <a:p>
            <a:r>
              <a:rPr lang="ru-RU" sz="4000" dirty="0"/>
              <a:t>Р</a:t>
            </a:r>
            <a:r>
              <a:rPr lang="ru-RU" sz="4000" dirty="0" smtClean="0"/>
              <a:t>усский и советский учёный-самоучка и изобретатель, школьный учитель. Основоположник теоретической космонавтики.</a:t>
            </a:r>
            <a:endParaRPr lang="ru-RU" sz="4000" dirty="0"/>
          </a:p>
        </p:txBody>
      </p:sp>
      <p:pic>
        <p:nvPicPr>
          <p:cNvPr id="1026" name="Picture 2" descr="Циолковский за работо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73" y="433137"/>
            <a:ext cx="3870570" cy="489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4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138" y="457200"/>
            <a:ext cx="10922250" cy="983171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prstClr val="white"/>
                </a:solidFill>
                <a:latin typeface="+mn-lt"/>
              </a:rPr>
              <a:t>Королев Сергей Павлович </a:t>
            </a:r>
            <a:br>
              <a:rPr lang="ru-RU" sz="4400" b="1" dirty="0">
                <a:solidFill>
                  <a:prstClr val="white"/>
                </a:solidFill>
                <a:latin typeface="+mn-lt"/>
              </a:rPr>
            </a:br>
            <a:r>
              <a:rPr lang="ru-RU" sz="4400" b="1" dirty="0">
                <a:solidFill>
                  <a:prstClr val="white"/>
                </a:solidFill>
                <a:latin typeface="+mn-lt"/>
              </a:rPr>
              <a:t>(12.01.1907 -14.01.1966 )</a:t>
            </a:r>
            <a:endParaRPr lang="ru-RU" sz="4400" b="1" dirty="0"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980" y="2197768"/>
            <a:ext cx="6029408" cy="407469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88" y="2023183"/>
            <a:ext cx="2689346" cy="3543428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3138" y="1828800"/>
            <a:ext cx="4338888" cy="404018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35116" y="1704474"/>
            <a:ext cx="763604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Советский учёный, инженер-конструктор, главный организатор производства ракетно-космической техники и ракетного оружия СССР, основоположник практической космонавтики.</a:t>
            </a:r>
          </a:p>
          <a:p>
            <a:r>
              <a:rPr lang="ru-RU" sz="3200" dirty="0"/>
              <a:t>По его инициативе и под его руководством был осуществлён запуск первого искусственного спутника Земли и первого космонавта планеты Юрия Гагарина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64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958" y="2273968"/>
            <a:ext cx="6112042" cy="458403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579769" cy="827756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Первый искусственный спутник </a:t>
            </a:r>
            <a:endParaRPr lang="ru-RU" sz="44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555958" y="1540042"/>
            <a:ext cx="7636042" cy="4732420"/>
          </a:xfrm>
        </p:spPr>
        <p:txBody>
          <a:bodyPr>
            <a:noAutofit/>
          </a:bodyPr>
          <a:lstStyle/>
          <a:p>
            <a:r>
              <a:rPr lang="ru-RU" sz="4000" dirty="0">
                <a:latin typeface="+mj-lt"/>
              </a:rPr>
              <a:t>4 октября 1957 </a:t>
            </a:r>
            <a:r>
              <a:rPr lang="ru-RU" sz="4000" dirty="0" smtClean="0">
                <a:latin typeface="+mj-lt"/>
              </a:rPr>
              <a:t>года был запущен первый в мире искусственный спутник Земли.</a:t>
            </a:r>
          </a:p>
          <a:p>
            <a:r>
              <a:rPr lang="ru-RU" sz="4000" dirty="0" smtClean="0">
                <a:latin typeface="+mj-lt"/>
              </a:rPr>
              <a:t>СССР </a:t>
            </a:r>
            <a:r>
              <a:rPr lang="ru-RU" sz="4000" dirty="0">
                <a:latin typeface="+mj-lt"/>
              </a:rPr>
              <a:t>вывел на орбиту Земли </a:t>
            </a:r>
            <a:r>
              <a:rPr lang="ru-RU" sz="4000" dirty="0" smtClean="0">
                <a:latin typeface="+mj-lt"/>
              </a:rPr>
              <a:t>спутник, который   </a:t>
            </a:r>
            <a:r>
              <a:rPr lang="ru-RU" sz="4000" dirty="0">
                <a:latin typeface="+mj-lt"/>
              </a:rPr>
              <a:t>получил название </a:t>
            </a:r>
            <a:r>
              <a:rPr lang="ru-RU" sz="4000" dirty="0" smtClean="0">
                <a:latin typeface="+mj-lt"/>
              </a:rPr>
              <a:t>ПС- (Простейший спутник – 1), </a:t>
            </a:r>
            <a:r>
              <a:rPr lang="ru-RU" sz="4000" dirty="0">
                <a:latin typeface="+mj-lt"/>
              </a:rPr>
              <a:t>а на орбиту его выводила ракета-носитель Р-7, с космодрома </a:t>
            </a:r>
            <a:r>
              <a:rPr lang="ru-RU" sz="4000" dirty="0" smtClean="0">
                <a:latin typeface="+mj-lt"/>
              </a:rPr>
              <a:t>Байконур </a:t>
            </a:r>
            <a:endParaRPr lang="ru-RU" sz="4000" dirty="0">
              <a:latin typeface="+mj-lt"/>
            </a:endParaRPr>
          </a:p>
        </p:txBody>
      </p:sp>
      <p:pic>
        <p:nvPicPr>
          <p:cNvPr id="2050" name="Picture 2" descr="Sputnik asm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96" y="1540042"/>
            <a:ext cx="3528344" cy="308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00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10100928" cy="633663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>«Космические» собаки </a:t>
            </a:r>
            <a:endParaRPr lang="ru-RU" sz="40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568" y="2205790"/>
            <a:ext cx="9720073" cy="438325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5137" y="1454691"/>
            <a:ext cx="6930189" cy="5134352"/>
          </a:xfrm>
        </p:spPr>
        <p:txBody>
          <a:bodyPr>
            <a:noAutofit/>
          </a:bodyPr>
          <a:lstStyle/>
          <a:p>
            <a:r>
              <a:rPr lang="ru-RU" sz="3200" dirty="0" smtClean="0"/>
              <a:t>Белка и Стрелка - </a:t>
            </a:r>
            <a:r>
              <a:rPr lang="ru-RU" sz="3200" dirty="0"/>
              <a:t>советские </a:t>
            </a:r>
            <a:r>
              <a:rPr lang="ru-RU" sz="3200" dirty="0" smtClean="0"/>
              <a:t>собаки-космонавты, </a:t>
            </a:r>
            <a:r>
              <a:rPr lang="ru-RU" sz="3200" dirty="0"/>
              <a:t>которые 19 августа 1960 года </a:t>
            </a:r>
            <a:r>
              <a:rPr lang="ru-RU" sz="3200" dirty="0" smtClean="0"/>
              <a:t>совершили  </a:t>
            </a:r>
            <a:r>
              <a:rPr lang="ru-RU" sz="3200" dirty="0"/>
              <a:t>космический полёт на корабле «Спутник-5» </a:t>
            </a:r>
            <a:r>
              <a:rPr lang="ru-RU" sz="3200" dirty="0" smtClean="0"/>
              <a:t>.</a:t>
            </a:r>
          </a:p>
          <a:p>
            <a:r>
              <a:rPr lang="ru-RU" sz="3200" dirty="0" smtClean="0"/>
              <a:t>Полёт </a:t>
            </a:r>
            <a:r>
              <a:rPr lang="ru-RU" sz="3200" dirty="0"/>
              <a:t>продолжался более 25 часов. </a:t>
            </a:r>
            <a:r>
              <a:rPr lang="ru-RU" sz="3200" dirty="0" smtClean="0"/>
              <a:t> </a:t>
            </a:r>
            <a:r>
              <a:rPr lang="ru-RU" sz="3200" dirty="0"/>
              <a:t>Белка и Стрелка стали первыми животными, которые </a:t>
            </a:r>
            <a:r>
              <a:rPr lang="ru-RU" sz="3200" dirty="0" smtClean="0"/>
              <a:t>были в космосе  </a:t>
            </a:r>
            <a:r>
              <a:rPr lang="ru-RU" sz="3200" dirty="0"/>
              <a:t>и успешно вернулись на Землю.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09" y="1454691"/>
            <a:ext cx="4287084" cy="322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93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463" y="457200"/>
            <a:ext cx="11598441" cy="926757"/>
          </a:xfrm>
        </p:spPr>
        <p:txBody>
          <a:bodyPr>
            <a:normAutofit/>
          </a:bodyPr>
          <a:lstStyle/>
          <a:p>
            <a:r>
              <a:rPr lang="ru-RU" sz="6000" b="1" dirty="0" smtClean="0"/>
              <a:t>Первый полет человека в космос</a:t>
            </a:r>
            <a:endParaRPr lang="ru-RU" sz="60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110" y="1710049"/>
            <a:ext cx="8152135" cy="514795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3904" y="1397228"/>
            <a:ext cx="6924538" cy="3468983"/>
          </a:xfrm>
        </p:spPr>
        <p:txBody>
          <a:bodyPr>
            <a:noAutofit/>
          </a:bodyPr>
          <a:lstStyle/>
          <a:p>
            <a:r>
              <a:rPr lang="ru-RU" sz="4000" dirty="0"/>
              <a:t>12 апреля 1961 года гражданин Советского Союза старший лейтенант Ю.А. Гагарин на космическом корабле «Восток» впервые в мире совершил орбитальный облет Земли, открыв эпоху пилотируемых космических </a:t>
            </a:r>
            <a:r>
              <a:rPr lang="ru-RU" sz="4400" dirty="0"/>
              <a:t>полетов. 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4400" dirty="0"/>
              <a:t/>
            </a:r>
            <a:br>
              <a:rPr lang="ru-RU" sz="4400" dirty="0"/>
            </a:br>
            <a:endParaRPr lang="ru-RU" sz="4400" dirty="0"/>
          </a:p>
        </p:txBody>
      </p:sp>
      <p:pic>
        <p:nvPicPr>
          <p:cNvPr id="3074" name="Picture 2" descr="http://top-antropos.com/images/20/gagarin/%D0%AE%D1%80%D0%B8%D0%B9%20%D0%93%D0%B0%D0%B3%D0%B0%D1%80%D0%B8%D0%BD%20%D1%84%D0%BE%D1%82%D0%BE%20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660" y="1710049"/>
            <a:ext cx="2965450" cy="387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94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928" y="519466"/>
            <a:ext cx="10229265" cy="874295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Первая женщина- космонавт </a:t>
            </a:r>
            <a:endParaRPr lang="ru-RU" sz="4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493" y="1943852"/>
            <a:ext cx="6172200" cy="462915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605" y="2820193"/>
            <a:ext cx="3223419" cy="3223419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3928" y="1943852"/>
            <a:ext cx="3858097" cy="4456947"/>
          </a:xfrm>
        </p:spPr>
        <p:txBody>
          <a:bodyPr/>
          <a:lstStyle/>
          <a:p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83186" y="1503827"/>
            <a:ext cx="666950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16 июня 1963 года на космическом корабле «Восток-6» совершила полет в </a:t>
            </a:r>
            <a:r>
              <a:rPr lang="ru-RU" sz="3200" dirty="0" smtClean="0"/>
              <a:t>космос первая  </a:t>
            </a:r>
            <a:r>
              <a:rPr lang="ru-RU" sz="3200" dirty="0"/>
              <a:t>в мире </a:t>
            </a:r>
            <a:r>
              <a:rPr lang="ru-RU" sz="3200" dirty="0" smtClean="0"/>
              <a:t>женщина-космонавт Валентина Терешкова.</a:t>
            </a:r>
          </a:p>
          <a:p>
            <a:r>
              <a:rPr lang="ru-RU" sz="3200" dirty="0" smtClean="0"/>
              <a:t>  </a:t>
            </a:r>
            <a:r>
              <a:rPr lang="ru-RU" sz="3200" dirty="0"/>
              <a:t>Она стала шестым по счету советским </a:t>
            </a:r>
            <a:r>
              <a:rPr lang="ru-RU" sz="3200" dirty="0" smtClean="0"/>
              <a:t>космонавтом</a:t>
            </a:r>
            <a:r>
              <a:rPr lang="ru-RU" sz="3200" dirty="0"/>
              <a:t> </a:t>
            </a:r>
            <a:r>
              <a:rPr lang="ru-RU" sz="3200" dirty="0" smtClean="0"/>
              <a:t>и  единственной </a:t>
            </a:r>
            <a:r>
              <a:rPr lang="ru-RU" sz="3200" dirty="0"/>
              <a:t>в мире </a:t>
            </a:r>
            <a:r>
              <a:rPr lang="ru-RU" sz="3200" dirty="0" smtClean="0"/>
              <a:t>женщиной , совершившей </a:t>
            </a:r>
            <a:r>
              <a:rPr lang="ru-RU" sz="3200" dirty="0"/>
              <a:t>космический полёт в </a:t>
            </a:r>
            <a:r>
              <a:rPr lang="ru-RU" sz="3200" dirty="0" smtClean="0"/>
              <a:t>одиночку.</a:t>
            </a:r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9345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339</Words>
  <Application>Microsoft Office PowerPoint</Application>
  <PresentationFormat>Широкоэкранный</PresentationFormat>
  <Paragraphs>34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Тема Office</vt:lpstr>
      <vt:lpstr>12 апреля - день авиации и космонавтики </vt:lpstr>
      <vt:lpstr> </vt:lpstr>
      <vt:lpstr>Презентация PowerPoint</vt:lpstr>
      <vt:lpstr>Презентация PowerPoint</vt:lpstr>
      <vt:lpstr>Королев Сергей Павлович  (12.01.1907 -14.01.1966 )</vt:lpstr>
      <vt:lpstr>Первый искусственный спутник </vt:lpstr>
      <vt:lpstr>«Космические» собаки </vt:lpstr>
      <vt:lpstr>Первый полет человека в космос</vt:lpstr>
      <vt:lpstr>Первая женщина- космонавт </vt:lpstr>
      <vt:lpstr>Первый международный полет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апреля – день космонавтики </dc:title>
  <dc:creator>lib</dc:creator>
  <cp:lastModifiedBy>lib</cp:lastModifiedBy>
  <cp:revision>19</cp:revision>
  <dcterms:created xsi:type="dcterms:W3CDTF">2017-04-12T09:27:35Z</dcterms:created>
  <dcterms:modified xsi:type="dcterms:W3CDTF">2017-04-12T12:53:32Z</dcterms:modified>
</cp:coreProperties>
</file>